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47"/>
        <p:cNvGrpSpPr/>
        <p:nvPr/>
      </p:nvGrpSpPr>
      <p:grpSpPr>
        <a:xfrm>
          <a:off x="0" y="0"/>
          <a:ext cx="0" cy="0"/>
          <a:chOff x="0" y="0"/>
          <a:chExt cx="0" cy="0"/>
        </a:xfrm>
      </p:grpSpPr>
      <p:sp>
        <p:nvSpPr>
          <p:cNvPr id="48" name="Shape 48"/>
          <p:cNvSpPr/>
          <p:nvPr/>
        </p:nvSpPr>
        <p:spPr>
          <a:xfrm>
            <a:off x="0" y="0"/>
            <a:ext cx="9144000" cy="4964100"/>
          </a:xfrm>
          <a:prstGeom prst="rect">
            <a:avLst/>
          </a:prstGeom>
          <a:solidFill>
            <a:srgbClr val="000000"/>
          </a:solidFill>
          <a:ln>
            <a:noFill/>
          </a:ln>
        </p:spPr>
        <p:txBody>
          <a:bodyPr lIns="91425" tIns="45700" rIns="91425" bIns="45700" anchor="ctr" anchorCtr="0">
            <a:noAutofit/>
          </a:bodyPr>
          <a:lstStyle/>
          <a:p>
            <a:endParaRPr/>
          </a:p>
        </p:txBody>
      </p:sp>
      <p:sp>
        <p:nvSpPr>
          <p:cNvPr id="49" name="Shape 49"/>
          <p:cNvSpPr txBox="1">
            <a:spLocks noGrp="1"/>
          </p:cNvSpPr>
          <p:nvPr>
            <p:ph type="ctrTitle"/>
          </p:nvPr>
        </p:nvSpPr>
        <p:spPr>
          <a:xfrm>
            <a:off x="391160" y="1911984"/>
            <a:ext cx="8351399" cy="561899"/>
          </a:xfrm>
          <a:prstGeom prst="rect">
            <a:avLst/>
          </a:prstGeom>
          <a:noFill/>
          <a:ln>
            <a:noFill/>
          </a:ln>
        </p:spPr>
        <p:txBody>
          <a:bodyPr lIns="91425" tIns="91425" rIns="91425" bIns="91425" anchor="ctr" anchorCtr="0"/>
          <a:lstStyle>
            <a:lvl1pPr marL="0" indent="228600" algn="ctr" rtl="0">
              <a:spcBef>
                <a:spcPts val="0"/>
              </a:spcBef>
              <a:buClr>
                <a:schemeClr val="lt1"/>
              </a:buClr>
              <a:buSzPct val="100000"/>
              <a:buFont typeface="Tahoma"/>
              <a:buNone/>
              <a:defRPr sz="3600" b="0" i="0" u="none" strike="noStrike" cap="none" baseline="0">
                <a:solidFill>
                  <a:schemeClr val="lt1"/>
                </a:solidFill>
                <a:latin typeface="Tahoma"/>
                <a:ea typeface="Tahoma"/>
                <a:cs typeface="Tahoma"/>
                <a:sym typeface="Tahoma"/>
              </a:defRPr>
            </a:lvl1pPr>
            <a:lvl2pPr marL="0" indent="228600" algn="ctr" rtl="0">
              <a:spcBef>
                <a:spcPts val="0"/>
              </a:spcBef>
              <a:buClr>
                <a:schemeClr val="lt1"/>
              </a:buClr>
              <a:buSzPct val="100000"/>
              <a:buFont typeface="Tahoma"/>
              <a:buNone/>
              <a:defRPr sz="3600" b="0" i="0" u="none" strike="noStrike" cap="none" baseline="0">
                <a:solidFill>
                  <a:schemeClr val="lt1"/>
                </a:solidFill>
                <a:latin typeface="Tahoma"/>
                <a:ea typeface="Tahoma"/>
                <a:cs typeface="Tahoma"/>
                <a:sym typeface="Tahoma"/>
              </a:defRPr>
            </a:lvl2pPr>
            <a:lvl3pPr marL="0" indent="228600" algn="ctr" rtl="0">
              <a:spcBef>
                <a:spcPts val="0"/>
              </a:spcBef>
              <a:buClr>
                <a:schemeClr val="lt1"/>
              </a:buClr>
              <a:buSzPct val="100000"/>
              <a:buFont typeface="Tahoma"/>
              <a:buNone/>
              <a:defRPr sz="3600" b="0" i="0" u="none" strike="noStrike" cap="none" baseline="0">
                <a:solidFill>
                  <a:schemeClr val="lt1"/>
                </a:solidFill>
                <a:latin typeface="Tahoma"/>
                <a:ea typeface="Tahoma"/>
                <a:cs typeface="Tahoma"/>
                <a:sym typeface="Tahoma"/>
              </a:defRPr>
            </a:lvl3pPr>
            <a:lvl4pPr marL="0" indent="228600" algn="ctr" rtl="0">
              <a:spcBef>
                <a:spcPts val="0"/>
              </a:spcBef>
              <a:buClr>
                <a:schemeClr val="lt1"/>
              </a:buClr>
              <a:buSzPct val="100000"/>
              <a:buFont typeface="Tahoma"/>
              <a:buNone/>
              <a:defRPr sz="3600" b="0" i="0" u="none" strike="noStrike" cap="none" baseline="0">
                <a:solidFill>
                  <a:schemeClr val="lt1"/>
                </a:solidFill>
                <a:latin typeface="Tahoma"/>
                <a:ea typeface="Tahoma"/>
                <a:cs typeface="Tahoma"/>
                <a:sym typeface="Tahoma"/>
              </a:defRPr>
            </a:lvl4pPr>
            <a:lvl5pPr marL="0" indent="228600" algn="ctr" rtl="0">
              <a:spcBef>
                <a:spcPts val="0"/>
              </a:spcBef>
              <a:buClr>
                <a:schemeClr val="lt1"/>
              </a:buClr>
              <a:buSzPct val="100000"/>
              <a:buFont typeface="Tahoma"/>
              <a:buNone/>
              <a:defRPr sz="3600" b="0" i="0" u="none" strike="noStrike" cap="none" baseline="0">
                <a:solidFill>
                  <a:schemeClr val="lt1"/>
                </a:solidFill>
                <a:latin typeface="Tahoma"/>
                <a:ea typeface="Tahoma"/>
                <a:cs typeface="Tahoma"/>
                <a:sym typeface="Tahoma"/>
              </a:defRPr>
            </a:lvl5pPr>
            <a:lvl6pPr marL="0" indent="228600" algn="ctr" rtl="0">
              <a:spcBef>
                <a:spcPts val="0"/>
              </a:spcBef>
              <a:buClr>
                <a:schemeClr val="lt1"/>
              </a:buClr>
              <a:buSzPct val="100000"/>
              <a:buFont typeface="Tahoma"/>
              <a:buNone/>
              <a:defRPr sz="3600" b="0" i="0" u="none" strike="noStrike" cap="none" baseline="0">
                <a:solidFill>
                  <a:schemeClr val="lt1"/>
                </a:solidFill>
                <a:latin typeface="Tahoma"/>
                <a:ea typeface="Tahoma"/>
                <a:cs typeface="Tahoma"/>
                <a:sym typeface="Tahoma"/>
              </a:defRPr>
            </a:lvl6pPr>
            <a:lvl7pPr marL="0" indent="228600" algn="ctr" rtl="0">
              <a:spcBef>
                <a:spcPts val="0"/>
              </a:spcBef>
              <a:buClr>
                <a:schemeClr val="lt1"/>
              </a:buClr>
              <a:buSzPct val="100000"/>
              <a:buFont typeface="Tahoma"/>
              <a:buNone/>
              <a:defRPr sz="3600" b="0" i="0" u="none" strike="noStrike" cap="none" baseline="0">
                <a:solidFill>
                  <a:schemeClr val="lt1"/>
                </a:solidFill>
                <a:latin typeface="Tahoma"/>
                <a:ea typeface="Tahoma"/>
                <a:cs typeface="Tahoma"/>
                <a:sym typeface="Tahoma"/>
              </a:defRPr>
            </a:lvl7pPr>
            <a:lvl8pPr marL="0" indent="228600" algn="ctr" rtl="0">
              <a:spcBef>
                <a:spcPts val="0"/>
              </a:spcBef>
              <a:buClr>
                <a:schemeClr val="lt1"/>
              </a:buClr>
              <a:buSzPct val="100000"/>
              <a:buFont typeface="Tahoma"/>
              <a:buNone/>
              <a:defRPr sz="3600" b="0" i="0" u="none" strike="noStrike" cap="none" baseline="0">
                <a:solidFill>
                  <a:schemeClr val="lt1"/>
                </a:solidFill>
                <a:latin typeface="Tahoma"/>
                <a:ea typeface="Tahoma"/>
                <a:cs typeface="Tahoma"/>
                <a:sym typeface="Tahoma"/>
              </a:defRPr>
            </a:lvl8pPr>
            <a:lvl9pPr marL="0" indent="228600" algn="ctr" rtl="0">
              <a:spcBef>
                <a:spcPts val="0"/>
              </a:spcBef>
              <a:buClr>
                <a:schemeClr val="lt1"/>
              </a:buClr>
              <a:buSzPct val="100000"/>
              <a:buFont typeface="Tahoma"/>
              <a:buNone/>
              <a:defRPr sz="3600" b="0" i="0" u="none" strike="noStrike" cap="none" baseline="0">
                <a:solidFill>
                  <a:schemeClr val="lt1"/>
                </a:solidFill>
                <a:latin typeface="Tahoma"/>
                <a:ea typeface="Tahoma"/>
                <a:cs typeface="Tahoma"/>
                <a:sym typeface="Tahoma"/>
              </a:defRPr>
            </a:lvl9pPr>
          </a:lstStyle>
          <a:p>
            <a:endParaRPr/>
          </a:p>
        </p:txBody>
      </p:sp>
      <p:sp>
        <p:nvSpPr>
          <p:cNvPr id="50" name="Shape 50"/>
          <p:cNvSpPr txBox="1">
            <a:spLocks noGrp="1"/>
          </p:cNvSpPr>
          <p:nvPr>
            <p:ph type="subTitle" idx="1"/>
          </p:nvPr>
        </p:nvSpPr>
        <p:spPr>
          <a:xfrm>
            <a:off x="403761" y="2643248"/>
            <a:ext cx="8342400" cy="456299"/>
          </a:xfrm>
          <a:prstGeom prst="rect">
            <a:avLst/>
          </a:prstGeom>
          <a:noFill/>
          <a:ln>
            <a:noFill/>
          </a:ln>
        </p:spPr>
        <p:txBody>
          <a:bodyPr lIns="91425" tIns="91425" rIns="91425" bIns="91425" anchor="ctr" anchorCtr="0"/>
          <a:lstStyle>
            <a:lvl1pPr marL="0" indent="152400" algn="ctr" rtl="0">
              <a:spcBef>
                <a:spcPts val="0"/>
              </a:spcBef>
              <a:buClr>
                <a:schemeClr val="lt1"/>
              </a:buClr>
              <a:buSzPct val="100000"/>
              <a:buFont typeface="Times New Roman"/>
              <a:buNone/>
              <a:defRPr sz="2400" b="0" i="1" u="none" strike="noStrike" cap="none" baseline="0">
                <a:solidFill>
                  <a:schemeClr val="lt1"/>
                </a:solidFill>
                <a:latin typeface="Times New Roman"/>
                <a:ea typeface="Times New Roman"/>
                <a:cs typeface="Times New Roman"/>
                <a:sym typeface="Times New Roman"/>
              </a:defRPr>
            </a:lvl1pPr>
            <a:lvl2pPr marL="0" indent="152400" algn="ctr" rtl="0">
              <a:spcBef>
                <a:spcPts val="0"/>
              </a:spcBef>
              <a:buClr>
                <a:schemeClr val="lt1"/>
              </a:buClr>
              <a:buSzPct val="100000"/>
              <a:buFont typeface="Times New Roman"/>
              <a:buNone/>
              <a:defRPr sz="2400" b="0" i="1" u="none" strike="noStrike" cap="none" baseline="0">
                <a:solidFill>
                  <a:schemeClr val="lt1"/>
                </a:solidFill>
                <a:latin typeface="Times New Roman"/>
                <a:ea typeface="Times New Roman"/>
                <a:cs typeface="Times New Roman"/>
                <a:sym typeface="Times New Roman"/>
              </a:defRPr>
            </a:lvl2pPr>
            <a:lvl3pPr marL="0" indent="152400" algn="ctr" rtl="0">
              <a:spcBef>
                <a:spcPts val="0"/>
              </a:spcBef>
              <a:buClr>
                <a:schemeClr val="lt1"/>
              </a:buClr>
              <a:buSzPct val="100000"/>
              <a:buFont typeface="Times New Roman"/>
              <a:buNone/>
              <a:defRPr sz="2400" b="0" i="1" u="none" strike="noStrike" cap="none" baseline="0">
                <a:solidFill>
                  <a:schemeClr val="lt1"/>
                </a:solidFill>
                <a:latin typeface="Times New Roman"/>
                <a:ea typeface="Times New Roman"/>
                <a:cs typeface="Times New Roman"/>
                <a:sym typeface="Times New Roman"/>
              </a:defRPr>
            </a:lvl3pPr>
            <a:lvl4pPr marL="0" indent="152400" algn="ctr" rtl="0">
              <a:spcBef>
                <a:spcPts val="0"/>
              </a:spcBef>
              <a:buClr>
                <a:schemeClr val="lt1"/>
              </a:buClr>
              <a:buSzPct val="100000"/>
              <a:buFont typeface="Times New Roman"/>
              <a:buNone/>
              <a:defRPr sz="2400" b="0" i="1" u="none" strike="noStrike" cap="none" baseline="0">
                <a:solidFill>
                  <a:schemeClr val="lt1"/>
                </a:solidFill>
                <a:latin typeface="Times New Roman"/>
                <a:ea typeface="Times New Roman"/>
                <a:cs typeface="Times New Roman"/>
                <a:sym typeface="Times New Roman"/>
              </a:defRPr>
            </a:lvl4pPr>
            <a:lvl5pPr marL="0" indent="152400" algn="ctr" rtl="0">
              <a:spcBef>
                <a:spcPts val="0"/>
              </a:spcBef>
              <a:buClr>
                <a:schemeClr val="lt1"/>
              </a:buClr>
              <a:buSzPct val="100000"/>
              <a:buFont typeface="Times New Roman"/>
              <a:buNone/>
              <a:defRPr sz="2400" b="0" i="1" u="none" strike="noStrike" cap="none" baseline="0">
                <a:solidFill>
                  <a:schemeClr val="lt1"/>
                </a:solidFill>
                <a:latin typeface="Times New Roman"/>
                <a:ea typeface="Times New Roman"/>
                <a:cs typeface="Times New Roman"/>
                <a:sym typeface="Times New Roman"/>
              </a:defRPr>
            </a:lvl5pPr>
            <a:lvl6pPr marL="0" indent="152400" algn="ctr" rtl="0">
              <a:spcBef>
                <a:spcPts val="0"/>
              </a:spcBef>
              <a:buClr>
                <a:schemeClr val="lt1"/>
              </a:buClr>
              <a:buSzPct val="100000"/>
              <a:buFont typeface="Times New Roman"/>
              <a:buNone/>
              <a:defRPr sz="2400" b="0" i="1" u="none" strike="noStrike" cap="none" baseline="0">
                <a:solidFill>
                  <a:schemeClr val="lt1"/>
                </a:solidFill>
                <a:latin typeface="Times New Roman"/>
                <a:ea typeface="Times New Roman"/>
                <a:cs typeface="Times New Roman"/>
                <a:sym typeface="Times New Roman"/>
              </a:defRPr>
            </a:lvl6pPr>
            <a:lvl7pPr marL="0" indent="152400" algn="ctr" rtl="0">
              <a:spcBef>
                <a:spcPts val="0"/>
              </a:spcBef>
              <a:buClr>
                <a:schemeClr val="lt1"/>
              </a:buClr>
              <a:buSzPct val="100000"/>
              <a:buFont typeface="Times New Roman"/>
              <a:buNone/>
              <a:defRPr sz="2400" b="0" i="1" u="none" strike="noStrike" cap="none" baseline="0">
                <a:solidFill>
                  <a:schemeClr val="lt1"/>
                </a:solidFill>
                <a:latin typeface="Times New Roman"/>
                <a:ea typeface="Times New Roman"/>
                <a:cs typeface="Times New Roman"/>
                <a:sym typeface="Times New Roman"/>
              </a:defRPr>
            </a:lvl7pPr>
            <a:lvl8pPr marL="0" indent="152400" algn="ctr" rtl="0">
              <a:spcBef>
                <a:spcPts val="0"/>
              </a:spcBef>
              <a:buClr>
                <a:schemeClr val="lt1"/>
              </a:buClr>
              <a:buSzPct val="100000"/>
              <a:buFont typeface="Times New Roman"/>
              <a:buNone/>
              <a:defRPr sz="2400" b="0" i="1" u="none" strike="noStrike" cap="none" baseline="0">
                <a:solidFill>
                  <a:schemeClr val="lt1"/>
                </a:solidFill>
                <a:latin typeface="Times New Roman"/>
                <a:ea typeface="Times New Roman"/>
                <a:cs typeface="Times New Roman"/>
                <a:sym typeface="Times New Roman"/>
              </a:defRPr>
            </a:lvl8pPr>
            <a:lvl9pPr marL="0" indent="152400" algn="ctr" rtl="0">
              <a:spcBef>
                <a:spcPts val="0"/>
              </a:spcBef>
              <a:buClr>
                <a:schemeClr val="lt1"/>
              </a:buClr>
              <a:buSzPct val="100000"/>
              <a:buFont typeface="Times New Roman"/>
              <a:buNone/>
              <a:defRPr sz="2400" b="0" i="1" u="none" strike="noStrike" cap="none" baseline="0">
                <a:solidFill>
                  <a:schemeClr val="lt1"/>
                </a:solidFill>
                <a:latin typeface="Times New Roman"/>
                <a:ea typeface="Times New Roman"/>
                <a:cs typeface="Times New Roman"/>
                <a:sym typeface="Times New Roman"/>
              </a:defRPr>
            </a:lvl9pPr>
          </a:lstStyle>
          <a:p>
            <a:endParaRPr/>
          </a:p>
        </p:txBody>
      </p:sp>
      <p:cxnSp>
        <p:nvCxnSpPr>
          <p:cNvPr id="51" name="Shape 51"/>
          <p:cNvCxnSpPr/>
          <p:nvPr/>
        </p:nvCxnSpPr>
        <p:spPr>
          <a:xfrm>
            <a:off x="2258800" y="2550225"/>
            <a:ext cx="4621799" cy="14400"/>
          </a:xfrm>
          <a:prstGeom prst="straightConnector1">
            <a:avLst/>
          </a:prstGeom>
          <a:noFill/>
          <a:ln w="25400" cap="rnd">
            <a:solidFill>
              <a:schemeClr val="accent2"/>
            </a:solidFill>
            <a:prstDash val="dot"/>
            <a:round/>
            <a:headEnd type="none" w="med" len="med"/>
            <a:tailEnd type="none" w="med" len="med"/>
          </a:ln>
        </p:spPr>
      </p:cxnSp>
      <p:sp>
        <p:nvSpPr>
          <p:cNvPr id="52" name="Shape 52"/>
          <p:cNvSpPr/>
          <p:nvPr/>
        </p:nvSpPr>
        <p:spPr>
          <a:xfrm>
            <a:off x="0" y="4040396"/>
            <a:ext cx="9143999" cy="1058821"/>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53"/>
        <p:cNvGrpSpPr/>
        <p:nvPr/>
      </p:nvGrpSpPr>
      <p:grpSpPr>
        <a:xfrm>
          <a:off x="0" y="0"/>
          <a:ext cx="0" cy="0"/>
          <a:chOff x="0" y="0"/>
          <a:chExt cx="0" cy="0"/>
        </a:xfrm>
      </p:grpSpPr>
      <p:sp>
        <p:nvSpPr>
          <p:cNvPr id="54" name="Shape 54"/>
          <p:cNvSpPr/>
          <p:nvPr/>
        </p:nvSpPr>
        <p:spPr>
          <a:xfrm>
            <a:off x="0" y="0"/>
            <a:ext cx="9144000" cy="1249799"/>
          </a:xfrm>
          <a:prstGeom prst="rect">
            <a:avLst/>
          </a:prstGeom>
          <a:solidFill>
            <a:srgbClr val="0C0C0C"/>
          </a:solidFill>
          <a:ln>
            <a:noFill/>
          </a:ln>
        </p:spPr>
        <p:txBody>
          <a:bodyPr lIns="91425" tIns="45700" rIns="91425" bIns="45700" anchor="ctr" anchorCtr="0">
            <a:noAutofit/>
          </a:bodyPr>
          <a:lstStyle/>
          <a:p>
            <a:endParaRPr/>
          </a:p>
        </p:txBody>
      </p:sp>
      <p:sp>
        <p:nvSpPr>
          <p:cNvPr id="55" name="Shape 55"/>
          <p:cNvSpPr/>
          <p:nvPr/>
        </p:nvSpPr>
        <p:spPr>
          <a:xfrm>
            <a:off x="0" y="301687"/>
            <a:ext cx="9143999" cy="1058821"/>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endParaRPr/>
          </a:p>
        </p:txBody>
      </p:sp>
      <p:cxnSp>
        <p:nvCxnSpPr>
          <p:cNvPr id="56" name="Shape 56"/>
          <p:cNvCxnSpPr/>
          <p:nvPr/>
        </p:nvCxnSpPr>
        <p:spPr>
          <a:xfrm rot="10800000" flipH="1">
            <a:off x="2258963" y="1045040"/>
            <a:ext cx="4602300" cy="9300"/>
          </a:xfrm>
          <a:prstGeom prst="straightConnector1">
            <a:avLst/>
          </a:prstGeom>
          <a:noFill/>
          <a:ln w="25400" cap="rnd">
            <a:solidFill>
              <a:schemeClr val="accent2"/>
            </a:solidFill>
            <a:prstDash val="dot"/>
            <a:round/>
            <a:headEnd type="none" w="med" len="med"/>
            <a:tailEnd type="none" w="med" len="med"/>
          </a:ln>
        </p:spPr>
      </p:cxnSp>
      <p:sp>
        <p:nvSpPr>
          <p:cNvPr id="57" name="Shape 57"/>
          <p:cNvSpPr txBox="1">
            <a:spLocks noGrp="1"/>
          </p:cNvSpPr>
          <p:nvPr>
            <p:ph type="body" idx="1"/>
          </p:nvPr>
        </p:nvSpPr>
        <p:spPr>
          <a:xfrm>
            <a:off x="457200" y="1600200"/>
            <a:ext cx="8229600" cy="4840199"/>
          </a:xfrm>
          <a:prstGeom prst="rect">
            <a:avLst/>
          </a:prstGeom>
          <a:noFill/>
          <a:ln>
            <a:noFill/>
          </a:ln>
        </p:spPr>
        <p:txBody>
          <a:bodyPr lIns="91425" tIns="91425" rIns="91425" bIns="91425" anchor="t" anchorCtr="0"/>
          <a:lstStyle>
            <a:lvl1pPr rtl="0">
              <a:buNone/>
              <a:defRPr>
                <a:latin typeface="Times New Roman"/>
                <a:ea typeface="Times New Roman"/>
                <a:cs typeface="Times New Roman"/>
                <a:sym typeface="Times New Roman"/>
              </a:defRPr>
            </a:lvl1pPr>
            <a:lvl2pPr rtl="0">
              <a:buNone/>
              <a:defRPr>
                <a:latin typeface="Times New Roman"/>
                <a:ea typeface="Times New Roman"/>
                <a:cs typeface="Times New Roman"/>
                <a:sym typeface="Times New Roman"/>
              </a:defRPr>
            </a:lvl2pPr>
            <a:lvl3pPr rtl="0">
              <a:buNone/>
              <a:defRPr>
                <a:latin typeface="Times New Roman"/>
                <a:ea typeface="Times New Roman"/>
                <a:cs typeface="Times New Roman"/>
                <a:sym typeface="Times New Roman"/>
              </a:defRPr>
            </a:lvl3pPr>
            <a:lvl4pPr rtl="0">
              <a:buNone/>
              <a:defRPr>
                <a:latin typeface="Times New Roman"/>
                <a:ea typeface="Times New Roman"/>
                <a:cs typeface="Times New Roman"/>
                <a:sym typeface="Times New Roman"/>
              </a:defRPr>
            </a:lvl4pPr>
            <a:lvl5pPr rtl="0">
              <a:buNone/>
              <a:defRPr>
                <a:latin typeface="Times New Roman"/>
                <a:ea typeface="Times New Roman"/>
                <a:cs typeface="Times New Roman"/>
                <a:sym typeface="Times New Roman"/>
              </a:defRPr>
            </a:lvl5pPr>
            <a:lvl6pPr rtl="0">
              <a:buNone/>
              <a:defRPr/>
            </a:lvl6pPr>
            <a:lvl7pPr rtl="0">
              <a:buNone/>
              <a:defRPr/>
            </a:lvl7pPr>
            <a:lvl8pPr rtl="0">
              <a:buNone/>
              <a:defRPr/>
            </a:lvl8pPr>
            <a:lvl9pPr rtl="0">
              <a:buNone/>
              <a:defRPr/>
            </a:lvl9pPr>
          </a:lstStyle>
          <a:p>
            <a:endParaRPr/>
          </a:p>
        </p:txBody>
      </p:sp>
      <p:sp>
        <p:nvSpPr>
          <p:cNvPr id="58" name="Shape 58"/>
          <p:cNvSpPr txBox="1">
            <a:spLocks noGrp="1"/>
          </p:cNvSpPr>
          <p:nvPr>
            <p:ph type="title"/>
          </p:nvPr>
        </p:nvSpPr>
        <p:spPr>
          <a:xfrm>
            <a:off x="457200" y="17761"/>
            <a:ext cx="8229600" cy="1143000"/>
          </a:xfrm>
          <a:prstGeom prst="rect">
            <a:avLst/>
          </a:prstGeom>
          <a:noFill/>
          <a:ln>
            <a:noFill/>
          </a:ln>
        </p:spPr>
        <p:txBody>
          <a:bodyPr lIns="91425" tIns="91425" rIns="91425" bIns="91425" anchor="ctr" anchorCtr="0"/>
          <a:lstStyle>
            <a:lvl1pPr algn="ctr" rtl="0">
              <a:spcBef>
                <a:spcPts val="0"/>
              </a:spcBef>
              <a:buClr>
                <a:srgbClr val="FFFFFF"/>
              </a:buClr>
              <a:buSzPct val="100000"/>
              <a:buNone/>
              <a:defRPr sz="4400">
                <a:solidFill>
                  <a:srgbClr val="FFFFFF"/>
                </a:solidFill>
              </a:defRPr>
            </a:lvl1pPr>
            <a:lvl2pPr algn="ctr" rtl="0">
              <a:spcBef>
                <a:spcPts val="0"/>
              </a:spcBef>
              <a:buClr>
                <a:srgbClr val="FFFFFF"/>
              </a:buClr>
              <a:buSzPct val="100000"/>
              <a:buNone/>
              <a:defRPr sz="4400">
                <a:solidFill>
                  <a:srgbClr val="FFFFFF"/>
                </a:solidFill>
              </a:defRPr>
            </a:lvl2pPr>
            <a:lvl3pPr algn="ctr" rtl="0">
              <a:spcBef>
                <a:spcPts val="0"/>
              </a:spcBef>
              <a:buClr>
                <a:srgbClr val="FFFFFF"/>
              </a:buClr>
              <a:buSzPct val="100000"/>
              <a:buNone/>
              <a:defRPr sz="4400">
                <a:solidFill>
                  <a:srgbClr val="FFFFFF"/>
                </a:solidFill>
              </a:defRPr>
            </a:lvl3pPr>
            <a:lvl4pPr algn="ctr" rtl="0">
              <a:spcBef>
                <a:spcPts val="0"/>
              </a:spcBef>
              <a:buClr>
                <a:srgbClr val="FFFFFF"/>
              </a:buClr>
              <a:buSzPct val="100000"/>
              <a:buNone/>
              <a:defRPr sz="4400">
                <a:solidFill>
                  <a:srgbClr val="FFFFFF"/>
                </a:solidFill>
              </a:defRPr>
            </a:lvl4pPr>
            <a:lvl5pPr algn="ctr" rtl="0">
              <a:spcBef>
                <a:spcPts val="0"/>
              </a:spcBef>
              <a:buClr>
                <a:srgbClr val="FFFFFF"/>
              </a:buClr>
              <a:buSzPct val="100000"/>
              <a:buNone/>
              <a:defRPr sz="4400">
                <a:solidFill>
                  <a:srgbClr val="FFFFFF"/>
                </a:solidFill>
              </a:defRPr>
            </a:lvl5pPr>
            <a:lvl6pPr algn="ctr" rtl="0">
              <a:spcBef>
                <a:spcPts val="0"/>
              </a:spcBef>
              <a:buClr>
                <a:srgbClr val="FFFFFF"/>
              </a:buClr>
              <a:buSzPct val="100000"/>
              <a:buNone/>
              <a:defRPr sz="4400">
                <a:solidFill>
                  <a:srgbClr val="FFFFFF"/>
                </a:solidFill>
              </a:defRPr>
            </a:lvl6pPr>
            <a:lvl7pPr algn="ctr" rtl="0">
              <a:spcBef>
                <a:spcPts val="0"/>
              </a:spcBef>
              <a:buClr>
                <a:srgbClr val="FFFFFF"/>
              </a:buClr>
              <a:buSzPct val="100000"/>
              <a:buNone/>
              <a:defRPr sz="4400">
                <a:solidFill>
                  <a:srgbClr val="FFFFFF"/>
                </a:solidFill>
              </a:defRPr>
            </a:lvl7pPr>
            <a:lvl8pPr algn="ctr" rtl="0">
              <a:spcBef>
                <a:spcPts val="0"/>
              </a:spcBef>
              <a:buClr>
                <a:srgbClr val="FFFFFF"/>
              </a:buClr>
              <a:buSzPct val="100000"/>
              <a:buNone/>
              <a:defRPr sz="4400">
                <a:solidFill>
                  <a:srgbClr val="FFFFFF"/>
                </a:solidFill>
              </a:defRPr>
            </a:lvl8pPr>
            <a:lvl9pPr algn="ctr" rtl="0">
              <a:spcBef>
                <a:spcPts val="0"/>
              </a:spcBef>
              <a:buClr>
                <a:srgbClr val="FFFFFF"/>
              </a:buClr>
              <a:buSzPct val="100000"/>
              <a:buNone/>
              <a:defRPr sz="4400">
                <a:solidFill>
                  <a:srgbClr val="FFFFF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59"/>
        <p:cNvGrpSpPr/>
        <p:nvPr/>
      </p:nvGrpSpPr>
      <p:grpSpPr>
        <a:xfrm>
          <a:off x="0" y="0"/>
          <a:ext cx="0" cy="0"/>
          <a:chOff x="0" y="0"/>
          <a:chExt cx="0" cy="0"/>
        </a:xfrm>
      </p:grpSpPr>
      <p:sp>
        <p:nvSpPr>
          <p:cNvPr id="60" name="Shape 60"/>
          <p:cNvSpPr/>
          <p:nvPr/>
        </p:nvSpPr>
        <p:spPr>
          <a:xfrm>
            <a:off x="0" y="0"/>
            <a:ext cx="4456799" cy="6278399"/>
          </a:xfrm>
          <a:prstGeom prst="rect">
            <a:avLst/>
          </a:prstGeom>
          <a:solidFill>
            <a:srgbClr val="000000"/>
          </a:solidFill>
          <a:ln>
            <a:noFill/>
          </a:ln>
        </p:spPr>
        <p:txBody>
          <a:bodyPr lIns="91425" tIns="45700" rIns="91425" bIns="45700" anchor="ctr" anchorCtr="0">
            <a:noAutofit/>
          </a:bodyPr>
          <a:lstStyle/>
          <a:p>
            <a:endParaRPr/>
          </a:p>
        </p:txBody>
      </p:sp>
      <p:sp>
        <p:nvSpPr>
          <p:cNvPr id="61" name="Shape 61"/>
          <p:cNvSpPr/>
          <p:nvPr/>
        </p:nvSpPr>
        <p:spPr>
          <a:xfrm flipH="1">
            <a:off x="3434" y="5013041"/>
            <a:ext cx="4453249" cy="137434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endParaRPr/>
          </a:p>
        </p:txBody>
      </p:sp>
      <p:cxnSp>
        <p:nvCxnSpPr>
          <p:cNvPr id="62" name="Shape 62"/>
          <p:cNvCxnSpPr/>
          <p:nvPr/>
        </p:nvCxnSpPr>
        <p:spPr>
          <a:xfrm>
            <a:off x="409699" y="992104"/>
            <a:ext cx="3660000" cy="0"/>
          </a:xfrm>
          <a:prstGeom prst="straightConnector1">
            <a:avLst/>
          </a:prstGeom>
          <a:noFill/>
          <a:ln w="25400" cap="rnd">
            <a:solidFill>
              <a:schemeClr val="accent2"/>
            </a:solidFill>
            <a:prstDash val="dot"/>
            <a:round/>
            <a:headEnd type="none" w="med" len="med"/>
            <a:tailEnd type="none" w="med" len="med"/>
          </a:ln>
        </p:spPr>
      </p:cxnSp>
      <p:sp>
        <p:nvSpPr>
          <p:cNvPr id="63" name="Shape 63"/>
          <p:cNvSpPr txBox="1">
            <a:spLocks noGrp="1"/>
          </p:cNvSpPr>
          <p:nvPr>
            <p:ph type="body" idx="1"/>
          </p:nvPr>
        </p:nvSpPr>
        <p:spPr>
          <a:xfrm>
            <a:off x="457200" y="1600200"/>
            <a:ext cx="3550799" cy="4840199"/>
          </a:xfrm>
          <a:prstGeom prst="rect">
            <a:avLst/>
          </a:prstGeom>
          <a:noFill/>
          <a:ln>
            <a:noFill/>
          </a:ln>
        </p:spPr>
        <p:txBody>
          <a:bodyPr lIns="91425" tIns="91425" rIns="91425" bIns="91425" anchor="t" anchorCtr="0"/>
          <a:lstStyle>
            <a:lvl1pPr rtl="0">
              <a:buNone/>
              <a:defRPr sz="2000">
                <a:solidFill>
                  <a:schemeClr val="lt1"/>
                </a:solidFill>
                <a:latin typeface="Times New Roman"/>
                <a:ea typeface="Times New Roman"/>
                <a:cs typeface="Times New Roman"/>
                <a:sym typeface="Times New Roman"/>
              </a:defRPr>
            </a:lvl1pPr>
            <a:lvl2pPr rtl="0">
              <a:buNone/>
              <a:defRPr sz="2000">
                <a:solidFill>
                  <a:schemeClr val="lt1"/>
                </a:solidFill>
                <a:latin typeface="Times New Roman"/>
                <a:ea typeface="Times New Roman"/>
                <a:cs typeface="Times New Roman"/>
                <a:sym typeface="Times New Roman"/>
              </a:defRPr>
            </a:lvl2pPr>
            <a:lvl3pPr rtl="0">
              <a:buNone/>
              <a:defRPr sz="2000">
                <a:solidFill>
                  <a:schemeClr val="lt1"/>
                </a:solidFill>
                <a:latin typeface="Times New Roman"/>
                <a:ea typeface="Times New Roman"/>
                <a:cs typeface="Times New Roman"/>
                <a:sym typeface="Times New Roman"/>
              </a:defRPr>
            </a:lvl3pPr>
            <a:lvl4pPr rtl="0">
              <a:buNone/>
              <a:defRPr sz="2000">
                <a:solidFill>
                  <a:schemeClr val="lt1"/>
                </a:solidFill>
                <a:latin typeface="Times New Roman"/>
                <a:ea typeface="Times New Roman"/>
                <a:cs typeface="Times New Roman"/>
                <a:sym typeface="Times New Roman"/>
              </a:defRPr>
            </a:lvl4pPr>
            <a:lvl5pPr rtl="0">
              <a:buNone/>
              <a:defRPr sz="2000">
                <a:solidFill>
                  <a:schemeClr val="lt1"/>
                </a:solidFill>
                <a:latin typeface="Times New Roman"/>
                <a:ea typeface="Times New Roman"/>
                <a:cs typeface="Times New Roman"/>
                <a:sym typeface="Times New Roman"/>
              </a:defRPr>
            </a:lvl5pPr>
            <a:lvl6pPr rtl="0">
              <a:buNone/>
              <a:defRPr sz="1800"/>
            </a:lvl6pPr>
            <a:lvl7pPr rtl="0">
              <a:buNone/>
              <a:defRPr sz="1800"/>
            </a:lvl7pPr>
            <a:lvl8pPr rtl="0">
              <a:buNone/>
              <a:defRPr sz="1800"/>
            </a:lvl8pPr>
            <a:lvl9pPr rtl="0">
              <a:buNone/>
              <a:defRPr sz="1800"/>
            </a:lvl9pPr>
          </a:lstStyle>
          <a:p>
            <a:endParaRPr/>
          </a:p>
        </p:txBody>
      </p:sp>
      <p:sp>
        <p:nvSpPr>
          <p:cNvPr id="64" name="Shape 64"/>
          <p:cNvSpPr txBox="1">
            <a:spLocks noGrp="1"/>
          </p:cNvSpPr>
          <p:nvPr>
            <p:ph type="title"/>
          </p:nvPr>
        </p:nvSpPr>
        <p:spPr>
          <a:xfrm>
            <a:off x="457200" y="17761"/>
            <a:ext cx="3550799" cy="1143000"/>
          </a:xfrm>
          <a:prstGeom prst="rect">
            <a:avLst/>
          </a:prstGeom>
          <a:noFill/>
          <a:ln>
            <a:noFill/>
          </a:ln>
        </p:spPr>
        <p:txBody>
          <a:bodyPr lIns="91425" tIns="91425" rIns="91425" bIns="91425" anchor="ctr" anchorCtr="0"/>
          <a:lstStyle>
            <a:lvl1pPr rtl="0">
              <a:buNone/>
              <a:defRPr sz="2400"/>
            </a:lvl1pPr>
            <a:lvl2pPr rtl="0">
              <a:buNone/>
              <a:defRPr sz="2400"/>
            </a:lvl2pPr>
            <a:lvl3pPr rtl="0">
              <a:buNone/>
              <a:defRPr sz="2400"/>
            </a:lvl3pPr>
            <a:lvl4pPr rtl="0">
              <a:buNone/>
              <a:defRPr sz="2400"/>
            </a:lvl4pPr>
            <a:lvl5pPr rtl="0">
              <a:buNone/>
              <a:defRPr sz="2400"/>
            </a:lvl5pPr>
            <a:lvl6pPr rtl="0">
              <a:buNone/>
              <a:defRPr sz="2400"/>
            </a:lvl6pPr>
            <a:lvl7pPr rtl="0">
              <a:buNone/>
              <a:defRPr sz="2400"/>
            </a:lvl7pPr>
            <a:lvl8pPr rtl="0">
              <a:buNone/>
              <a:defRPr sz="2400"/>
            </a:lvl8pPr>
            <a:lvl9pPr rtl="0">
              <a:buNone/>
              <a:defRPr sz="2400"/>
            </a:lvl9pPr>
          </a:lstStyle>
          <a:p>
            <a:endParaRPr/>
          </a:p>
        </p:txBody>
      </p:sp>
      <p:sp>
        <p:nvSpPr>
          <p:cNvPr id="65" name="Shape 65"/>
          <p:cNvSpPr txBox="1">
            <a:spLocks noGrp="1"/>
          </p:cNvSpPr>
          <p:nvPr>
            <p:ph type="body" idx="2"/>
          </p:nvPr>
        </p:nvSpPr>
        <p:spPr>
          <a:xfrm>
            <a:off x="5021123" y="1600200"/>
            <a:ext cx="3550799" cy="4840199"/>
          </a:xfrm>
          <a:prstGeom prst="rect">
            <a:avLst/>
          </a:prstGeom>
          <a:noFill/>
          <a:ln>
            <a:noFill/>
          </a:ln>
        </p:spPr>
        <p:txBody>
          <a:bodyPr lIns="91425" tIns="91425" rIns="91425" bIns="91425" anchor="t" anchorCtr="0"/>
          <a:lstStyle>
            <a:lvl1pPr rtl="0">
              <a:buNone/>
              <a:defRPr sz="2000">
                <a:solidFill>
                  <a:schemeClr val="dk1"/>
                </a:solidFill>
                <a:latin typeface="Times New Roman"/>
                <a:ea typeface="Times New Roman"/>
                <a:cs typeface="Times New Roman"/>
                <a:sym typeface="Times New Roman"/>
              </a:defRPr>
            </a:lvl1pPr>
            <a:lvl2pPr rtl="0">
              <a:buNone/>
              <a:defRPr sz="2000">
                <a:solidFill>
                  <a:schemeClr val="dk1"/>
                </a:solidFill>
                <a:latin typeface="Times New Roman"/>
                <a:ea typeface="Times New Roman"/>
                <a:cs typeface="Times New Roman"/>
                <a:sym typeface="Times New Roman"/>
              </a:defRPr>
            </a:lvl2pPr>
            <a:lvl3pPr rtl="0">
              <a:buNone/>
              <a:defRPr sz="2000">
                <a:solidFill>
                  <a:schemeClr val="dk1"/>
                </a:solidFill>
                <a:latin typeface="Times New Roman"/>
                <a:ea typeface="Times New Roman"/>
                <a:cs typeface="Times New Roman"/>
                <a:sym typeface="Times New Roman"/>
              </a:defRPr>
            </a:lvl3pPr>
            <a:lvl4pPr rtl="0">
              <a:buNone/>
              <a:defRPr sz="2000">
                <a:solidFill>
                  <a:schemeClr val="dk1"/>
                </a:solidFill>
                <a:latin typeface="Times New Roman"/>
                <a:ea typeface="Times New Roman"/>
                <a:cs typeface="Times New Roman"/>
                <a:sym typeface="Times New Roman"/>
              </a:defRPr>
            </a:lvl4pPr>
            <a:lvl5pPr rtl="0">
              <a:buNone/>
              <a:defRPr sz="2000">
                <a:solidFill>
                  <a:schemeClr val="dk1"/>
                </a:solidFill>
                <a:latin typeface="Times New Roman"/>
                <a:ea typeface="Times New Roman"/>
                <a:cs typeface="Times New Roman"/>
                <a:sym typeface="Times New Roman"/>
              </a:defRPr>
            </a:lvl5pPr>
            <a:lvl6pPr rtl="0">
              <a:buNone/>
              <a:defRPr sz="1800"/>
            </a:lvl6pPr>
            <a:lvl7pPr rtl="0">
              <a:buNone/>
              <a:defRPr sz="1800"/>
            </a:lvl7pPr>
            <a:lvl8pPr rtl="0">
              <a:buNone/>
              <a:defRPr sz="1800"/>
            </a:lvl8pPr>
            <a:lvl9pPr rtl="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66"/>
        <p:cNvGrpSpPr/>
        <p:nvPr/>
      </p:nvGrpSpPr>
      <p:grpSpPr>
        <a:xfrm>
          <a:off x="0" y="0"/>
          <a:ext cx="0" cy="0"/>
          <a:chOff x="0" y="0"/>
          <a:chExt cx="0" cy="0"/>
        </a:xfrm>
      </p:grpSpPr>
      <p:sp>
        <p:nvSpPr>
          <p:cNvPr id="67" name="Shape 67"/>
          <p:cNvSpPr/>
          <p:nvPr/>
        </p:nvSpPr>
        <p:spPr>
          <a:xfrm>
            <a:off x="0" y="0"/>
            <a:ext cx="9144000" cy="1249799"/>
          </a:xfrm>
          <a:prstGeom prst="rect">
            <a:avLst/>
          </a:prstGeom>
          <a:solidFill>
            <a:srgbClr val="000000"/>
          </a:solidFill>
          <a:ln>
            <a:noFill/>
          </a:ln>
        </p:spPr>
        <p:txBody>
          <a:bodyPr lIns="91425" tIns="45700" rIns="91425" bIns="45700" anchor="ctr" anchorCtr="0">
            <a:noAutofit/>
          </a:bodyPr>
          <a:lstStyle/>
          <a:p>
            <a:endParaRPr/>
          </a:p>
        </p:txBody>
      </p:sp>
      <p:sp>
        <p:nvSpPr>
          <p:cNvPr id="68" name="Shape 68"/>
          <p:cNvSpPr/>
          <p:nvPr/>
        </p:nvSpPr>
        <p:spPr>
          <a:xfrm>
            <a:off x="0" y="301687"/>
            <a:ext cx="9143999" cy="1058821"/>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endParaRPr/>
          </a:p>
        </p:txBody>
      </p:sp>
      <p:cxnSp>
        <p:nvCxnSpPr>
          <p:cNvPr id="69" name="Shape 69"/>
          <p:cNvCxnSpPr/>
          <p:nvPr/>
        </p:nvCxnSpPr>
        <p:spPr>
          <a:xfrm rot="10800000" flipH="1">
            <a:off x="2258963" y="1045040"/>
            <a:ext cx="4602300" cy="9300"/>
          </a:xfrm>
          <a:prstGeom prst="straightConnector1">
            <a:avLst/>
          </a:prstGeom>
          <a:noFill/>
          <a:ln w="25400" cap="rnd">
            <a:solidFill>
              <a:schemeClr val="accent2"/>
            </a:solidFill>
            <a:prstDash val="dot"/>
            <a:round/>
            <a:headEnd type="none" w="med" len="med"/>
            <a:tailEnd type="none" w="med" len="med"/>
          </a:ln>
        </p:spPr>
      </p:cxnSp>
      <p:sp>
        <p:nvSpPr>
          <p:cNvPr id="70" name="Shape 70"/>
          <p:cNvSpPr txBox="1">
            <a:spLocks noGrp="1"/>
          </p:cNvSpPr>
          <p:nvPr>
            <p:ph type="title"/>
          </p:nvPr>
        </p:nvSpPr>
        <p:spPr>
          <a:xfrm>
            <a:off x="457200" y="17761"/>
            <a:ext cx="8229600" cy="1143000"/>
          </a:xfrm>
          <a:prstGeom prst="rect">
            <a:avLst/>
          </a:prstGeom>
          <a:noFill/>
          <a:ln>
            <a:noFill/>
          </a:ln>
        </p:spPr>
        <p:txBody>
          <a:bodyPr lIns="91425" tIns="91425" rIns="91425" bIns="91425" anchor="ctr" anchorCtr="0"/>
          <a:lstStyle>
            <a:lvl1pPr algn="ctr" rtl="0">
              <a:spcBef>
                <a:spcPts val="0"/>
              </a:spcBef>
              <a:buClr>
                <a:srgbClr val="FFFFFF"/>
              </a:buClr>
              <a:buSzPct val="100000"/>
              <a:buNone/>
              <a:defRPr sz="4400">
                <a:solidFill>
                  <a:srgbClr val="FFFFFF"/>
                </a:solidFill>
              </a:defRPr>
            </a:lvl1pPr>
            <a:lvl2pPr algn="ctr" rtl="0">
              <a:spcBef>
                <a:spcPts val="0"/>
              </a:spcBef>
              <a:buClr>
                <a:srgbClr val="FFFFFF"/>
              </a:buClr>
              <a:buSzPct val="100000"/>
              <a:buNone/>
              <a:defRPr sz="4400">
                <a:solidFill>
                  <a:srgbClr val="FFFFFF"/>
                </a:solidFill>
              </a:defRPr>
            </a:lvl2pPr>
            <a:lvl3pPr algn="ctr" rtl="0">
              <a:spcBef>
                <a:spcPts val="0"/>
              </a:spcBef>
              <a:buClr>
                <a:srgbClr val="FFFFFF"/>
              </a:buClr>
              <a:buSzPct val="100000"/>
              <a:buNone/>
              <a:defRPr sz="4400">
                <a:solidFill>
                  <a:srgbClr val="FFFFFF"/>
                </a:solidFill>
              </a:defRPr>
            </a:lvl3pPr>
            <a:lvl4pPr algn="ctr" rtl="0">
              <a:spcBef>
                <a:spcPts val="0"/>
              </a:spcBef>
              <a:buClr>
                <a:srgbClr val="FFFFFF"/>
              </a:buClr>
              <a:buSzPct val="100000"/>
              <a:buNone/>
              <a:defRPr sz="4400">
                <a:solidFill>
                  <a:srgbClr val="FFFFFF"/>
                </a:solidFill>
              </a:defRPr>
            </a:lvl4pPr>
            <a:lvl5pPr algn="ctr" rtl="0">
              <a:spcBef>
                <a:spcPts val="0"/>
              </a:spcBef>
              <a:buClr>
                <a:srgbClr val="FFFFFF"/>
              </a:buClr>
              <a:buSzPct val="100000"/>
              <a:buNone/>
              <a:defRPr sz="4400">
                <a:solidFill>
                  <a:srgbClr val="FFFFFF"/>
                </a:solidFill>
              </a:defRPr>
            </a:lvl5pPr>
            <a:lvl6pPr algn="ctr" rtl="0">
              <a:spcBef>
                <a:spcPts val="0"/>
              </a:spcBef>
              <a:buClr>
                <a:srgbClr val="FFFFFF"/>
              </a:buClr>
              <a:buSzPct val="100000"/>
              <a:buNone/>
              <a:defRPr sz="4400">
                <a:solidFill>
                  <a:srgbClr val="FFFFFF"/>
                </a:solidFill>
              </a:defRPr>
            </a:lvl6pPr>
            <a:lvl7pPr algn="ctr" rtl="0">
              <a:spcBef>
                <a:spcPts val="0"/>
              </a:spcBef>
              <a:buClr>
                <a:srgbClr val="FFFFFF"/>
              </a:buClr>
              <a:buSzPct val="100000"/>
              <a:buNone/>
              <a:defRPr sz="4400">
                <a:solidFill>
                  <a:srgbClr val="FFFFFF"/>
                </a:solidFill>
              </a:defRPr>
            </a:lvl7pPr>
            <a:lvl8pPr algn="ctr" rtl="0">
              <a:spcBef>
                <a:spcPts val="0"/>
              </a:spcBef>
              <a:buClr>
                <a:srgbClr val="FFFFFF"/>
              </a:buClr>
              <a:buSzPct val="100000"/>
              <a:buNone/>
              <a:defRPr sz="4400">
                <a:solidFill>
                  <a:srgbClr val="FFFFFF"/>
                </a:solidFill>
              </a:defRPr>
            </a:lvl8pPr>
            <a:lvl9pPr algn="ctr" rtl="0">
              <a:spcBef>
                <a:spcPts val="0"/>
              </a:spcBef>
              <a:buClr>
                <a:srgbClr val="FFFFFF"/>
              </a:buClr>
              <a:buSzPct val="100000"/>
              <a:buNone/>
              <a:defRPr sz="4400">
                <a:solidFill>
                  <a:srgbClr val="FFFFFF"/>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71"/>
        <p:cNvGrpSpPr/>
        <p:nvPr/>
      </p:nvGrpSpPr>
      <p:grpSpPr>
        <a:xfrm>
          <a:off x="0" y="0"/>
          <a:ext cx="0" cy="0"/>
          <a:chOff x="0" y="0"/>
          <a:chExt cx="0" cy="0"/>
        </a:xfrm>
      </p:grpSpPr>
      <p:sp>
        <p:nvSpPr>
          <p:cNvPr id="72" name="Shape 72"/>
          <p:cNvSpPr/>
          <p:nvPr/>
        </p:nvSpPr>
        <p:spPr>
          <a:xfrm rot="10800000">
            <a:off x="-5937" y="5483652"/>
            <a:ext cx="4453249" cy="137434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endParaRPr/>
          </a:p>
        </p:txBody>
      </p:sp>
      <p:cxnSp>
        <p:nvCxnSpPr>
          <p:cNvPr id="73" name="Shape 73"/>
          <p:cNvCxnSpPr/>
          <p:nvPr/>
        </p:nvCxnSpPr>
        <p:spPr>
          <a:xfrm>
            <a:off x="388492" y="5879569"/>
            <a:ext cx="3708599" cy="4799"/>
          </a:xfrm>
          <a:prstGeom prst="straightConnector1">
            <a:avLst/>
          </a:prstGeom>
          <a:noFill/>
          <a:ln w="25400" cap="rnd">
            <a:solidFill>
              <a:schemeClr val="accent2"/>
            </a:solidFill>
            <a:prstDash val="dot"/>
            <a:round/>
            <a:headEnd type="none" w="med" len="med"/>
            <a:tailEnd type="none" w="med" len="med"/>
          </a:ln>
        </p:spPr>
      </p:cxnSp>
      <p:sp>
        <p:nvSpPr>
          <p:cNvPr id="74" name="Shape 74"/>
          <p:cNvSpPr txBox="1">
            <a:spLocks noGrp="1"/>
          </p:cNvSpPr>
          <p:nvPr>
            <p:ph type="body" idx="1"/>
          </p:nvPr>
        </p:nvSpPr>
        <p:spPr>
          <a:xfrm>
            <a:off x="388492" y="5991680"/>
            <a:ext cx="3644400" cy="516899"/>
          </a:xfrm>
          <a:prstGeom prst="rect">
            <a:avLst/>
          </a:prstGeom>
          <a:noFill/>
          <a:ln>
            <a:noFill/>
          </a:ln>
        </p:spPr>
        <p:txBody>
          <a:bodyPr lIns="91425" tIns="91425" rIns="91425" bIns="91425" anchor="t" anchorCtr="0"/>
          <a:lstStyle>
            <a:lvl1pPr marL="0" indent="88900" rt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1pPr>
            <a:lvl2pPr marL="0" indent="88900" rt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2pPr>
            <a:lvl3pPr marL="0" indent="88900" rt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3pPr>
            <a:lvl4pPr marL="0" indent="88900" rt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4pPr>
            <a:lvl5pPr marL="0" indent="88900" rt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5pPr>
            <a:lvl6pPr marL="0" indent="88900" rt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6pPr>
            <a:lvl7pPr marL="0" indent="88900" rt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7pPr>
            <a:lvl8pPr marL="0" indent="88900" rt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8pPr>
            <a:lvl9pPr marL="0" indent="88900" rt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8278"/>
            <a:ext cx="9144067" cy="6849600"/>
            <a:chOff x="0" y="14677"/>
            <a:chExt cx="9144067" cy="6849600"/>
          </a:xfrm>
        </p:grpSpPr>
        <p:sp>
          <p:nvSpPr>
            <p:cNvPr id="6" name="Shape 6"/>
            <p:cNvSpPr/>
            <p:nvPr/>
          </p:nvSpPr>
          <p:spPr>
            <a:xfrm>
              <a:off x="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7" name="Shape 7"/>
            <p:cNvSpPr/>
            <p:nvPr/>
          </p:nvSpPr>
          <p:spPr>
            <a:xfrm>
              <a:off x="23483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8" name="Shape 8"/>
            <p:cNvSpPr/>
            <p:nvPr/>
          </p:nvSpPr>
          <p:spPr>
            <a:xfrm>
              <a:off x="46967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9" name="Shape 9"/>
            <p:cNvSpPr/>
            <p:nvPr/>
          </p:nvSpPr>
          <p:spPr>
            <a:xfrm>
              <a:off x="70451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10" name="Shape 10"/>
            <p:cNvSpPr/>
            <p:nvPr/>
          </p:nvSpPr>
          <p:spPr>
            <a:xfrm>
              <a:off x="93935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11" name="Shape 11"/>
            <p:cNvSpPr/>
            <p:nvPr/>
          </p:nvSpPr>
          <p:spPr>
            <a:xfrm>
              <a:off x="117419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12" name="Shape 12"/>
            <p:cNvSpPr/>
            <p:nvPr/>
          </p:nvSpPr>
          <p:spPr>
            <a:xfrm>
              <a:off x="140903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13" name="Shape 13"/>
            <p:cNvSpPr/>
            <p:nvPr/>
          </p:nvSpPr>
          <p:spPr>
            <a:xfrm>
              <a:off x="164387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14" name="Shape 14"/>
            <p:cNvSpPr/>
            <p:nvPr/>
          </p:nvSpPr>
          <p:spPr>
            <a:xfrm>
              <a:off x="187871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15" name="Shape 15"/>
            <p:cNvSpPr/>
            <p:nvPr/>
          </p:nvSpPr>
          <p:spPr>
            <a:xfrm>
              <a:off x="211355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16" name="Shape 16"/>
            <p:cNvSpPr/>
            <p:nvPr/>
          </p:nvSpPr>
          <p:spPr>
            <a:xfrm>
              <a:off x="234839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17" name="Shape 17"/>
            <p:cNvSpPr/>
            <p:nvPr/>
          </p:nvSpPr>
          <p:spPr>
            <a:xfrm>
              <a:off x="258322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18" name="Shape 18"/>
            <p:cNvSpPr/>
            <p:nvPr/>
          </p:nvSpPr>
          <p:spPr>
            <a:xfrm>
              <a:off x="28180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19" name="Shape 19"/>
            <p:cNvSpPr/>
            <p:nvPr/>
          </p:nvSpPr>
          <p:spPr>
            <a:xfrm>
              <a:off x="305290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20" name="Shape 20"/>
            <p:cNvSpPr/>
            <p:nvPr/>
          </p:nvSpPr>
          <p:spPr>
            <a:xfrm>
              <a:off x="328774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21" name="Shape 21"/>
            <p:cNvSpPr/>
            <p:nvPr/>
          </p:nvSpPr>
          <p:spPr>
            <a:xfrm>
              <a:off x="352258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22" name="Shape 22"/>
            <p:cNvSpPr/>
            <p:nvPr/>
          </p:nvSpPr>
          <p:spPr>
            <a:xfrm>
              <a:off x="375742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23" name="Shape 23"/>
            <p:cNvSpPr/>
            <p:nvPr/>
          </p:nvSpPr>
          <p:spPr>
            <a:xfrm>
              <a:off x="399226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24" name="Shape 24"/>
            <p:cNvSpPr/>
            <p:nvPr/>
          </p:nvSpPr>
          <p:spPr>
            <a:xfrm>
              <a:off x="422710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25" name="Shape 25"/>
            <p:cNvSpPr/>
            <p:nvPr/>
          </p:nvSpPr>
          <p:spPr>
            <a:xfrm>
              <a:off x="446194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26" name="Shape 26"/>
            <p:cNvSpPr/>
            <p:nvPr/>
          </p:nvSpPr>
          <p:spPr>
            <a:xfrm>
              <a:off x="469678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27" name="Shape 27"/>
            <p:cNvSpPr/>
            <p:nvPr/>
          </p:nvSpPr>
          <p:spPr>
            <a:xfrm>
              <a:off x="493161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28" name="Shape 28"/>
            <p:cNvSpPr/>
            <p:nvPr/>
          </p:nvSpPr>
          <p:spPr>
            <a:xfrm>
              <a:off x="516645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29" name="Shape 29"/>
            <p:cNvSpPr/>
            <p:nvPr/>
          </p:nvSpPr>
          <p:spPr>
            <a:xfrm>
              <a:off x="540129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30" name="Shape 30"/>
            <p:cNvSpPr/>
            <p:nvPr/>
          </p:nvSpPr>
          <p:spPr>
            <a:xfrm>
              <a:off x="563613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31" name="Shape 31"/>
            <p:cNvSpPr/>
            <p:nvPr/>
          </p:nvSpPr>
          <p:spPr>
            <a:xfrm>
              <a:off x="587097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32" name="Shape 32"/>
            <p:cNvSpPr/>
            <p:nvPr/>
          </p:nvSpPr>
          <p:spPr>
            <a:xfrm>
              <a:off x="610581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33" name="Shape 33"/>
            <p:cNvSpPr/>
            <p:nvPr/>
          </p:nvSpPr>
          <p:spPr>
            <a:xfrm>
              <a:off x="634065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34" name="Shape 34"/>
            <p:cNvSpPr/>
            <p:nvPr/>
          </p:nvSpPr>
          <p:spPr>
            <a:xfrm>
              <a:off x="657549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35" name="Shape 35"/>
            <p:cNvSpPr/>
            <p:nvPr/>
          </p:nvSpPr>
          <p:spPr>
            <a:xfrm>
              <a:off x="681033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36" name="Shape 36"/>
            <p:cNvSpPr/>
            <p:nvPr/>
          </p:nvSpPr>
          <p:spPr>
            <a:xfrm>
              <a:off x="704517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37" name="Shape 37"/>
            <p:cNvSpPr/>
            <p:nvPr/>
          </p:nvSpPr>
          <p:spPr>
            <a:xfrm>
              <a:off x="728000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38" name="Shape 38"/>
            <p:cNvSpPr/>
            <p:nvPr/>
          </p:nvSpPr>
          <p:spPr>
            <a:xfrm>
              <a:off x="751484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39" name="Shape 39"/>
            <p:cNvSpPr/>
            <p:nvPr/>
          </p:nvSpPr>
          <p:spPr>
            <a:xfrm>
              <a:off x="774968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40" name="Shape 40"/>
            <p:cNvSpPr/>
            <p:nvPr/>
          </p:nvSpPr>
          <p:spPr>
            <a:xfrm>
              <a:off x="798452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41" name="Shape 41"/>
            <p:cNvSpPr/>
            <p:nvPr/>
          </p:nvSpPr>
          <p:spPr>
            <a:xfrm>
              <a:off x="821936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42" name="Shape 42"/>
            <p:cNvSpPr/>
            <p:nvPr/>
          </p:nvSpPr>
          <p:spPr>
            <a:xfrm>
              <a:off x="845420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43" name="Shape 43"/>
            <p:cNvSpPr/>
            <p:nvPr/>
          </p:nvSpPr>
          <p:spPr>
            <a:xfrm>
              <a:off x="868904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sp>
          <p:nvSpPr>
            <p:cNvPr id="44" name="Shape 44"/>
            <p:cNvSpPr/>
            <p:nvPr/>
          </p:nvSpPr>
          <p:spPr>
            <a:xfrm>
              <a:off x="89238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endParaRPr/>
            </a:p>
          </p:txBody>
        </p:sp>
      </p:grpSp>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indent="279400" algn="ctr" rtl="0">
              <a:spcBef>
                <a:spcPts val="0"/>
              </a:spcBef>
              <a:buClr>
                <a:srgbClr val="FFFFFF"/>
              </a:buClr>
              <a:buSzPct val="100000"/>
              <a:buFont typeface="Arial"/>
              <a:buNone/>
              <a:defRPr sz="4400" b="0" i="0" u="none" strike="noStrike" cap="none" baseline="0">
                <a:solidFill>
                  <a:srgbClr val="FFFFFF"/>
                </a:solidFill>
                <a:latin typeface="Arial"/>
                <a:ea typeface="Arial"/>
                <a:cs typeface="Arial"/>
                <a:sym typeface="Arial"/>
              </a:defRPr>
            </a:lvl1pPr>
            <a:lvl2pPr marL="0" indent="279400" algn="ctr" rtl="0">
              <a:spcBef>
                <a:spcPts val="0"/>
              </a:spcBef>
              <a:buClr>
                <a:srgbClr val="FFFFFF"/>
              </a:buClr>
              <a:buSzPct val="100000"/>
              <a:buFont typeface="Arial"/>
              <a:buNone/>
              <a:defRPr sz="4400" b="0" i="0" u="none" strike="noStrike" cap="none" baseline="0">
                <a:solidFill>
                  <a:srgbClr val="FFFFFF"/>
                </a:solidFill>
                <a:latin typeface="Arial"/>
                <a:ea typeface="Arial"/>
                <a:cs typeface="Arial"/>
                <a:sym typeface="Arial"/>
              </a:defRPr>
            </a:lvl2pPr>
            <a:lvl3pPr marL="0" indent="279400" algn="ctr" rtl="0">
              <a:spcBef>
                <a:spcPts val="0"/>
              </a:spcBef>
              <a:buClr>
                <a:srgbClr val="FFFFFF"/>
              </a:buClr>
              <a:buSzPct val="100000"/>
              <a:buFont typeface="Arial"/>
              <a:buNone/>
              <a:defRPr sz="4400" b="0" i="0" u="none" strike="noStrike" cap="none" baseline="0">
                <a:solidFill>
                  <a:srgbClr val="FFFFFF"/>
                </a:solidFill>
                <a:latin typeface="Arial"/>
                <a:ea typeface="Arial"/>
                <a:cs typeface="Arial"/>
                <a:sym typeface="Arial"/>
              </a:defRPr>
            </a:lvl3pPr>
            <a:lvl4pPr marL="0" indent="279400" algn="ctr" rtl="0">
              <a:spcBef>
                <a:spcPts val="0"/>
              </a:spcBef>
              <a:buClr>
                <a:srgbClr val="FFFFFF"/>
              </a:buClr>
              <a:buSzPct val="100000"/>
              <a:buFont typeface="Arial"/>
              <a:buNone/>
              <a:defRPr sz="4400" b="0" i="0" u="none" strike="noStrike" cap="none" baseline="0">
                <a:solidFill>
                  <a:srgbClr val="FFFFFF"/>
                </a:solidFill>
                <a:latin typeface="Arial"/>
                <a:ea typeface="Arial"/>
                <a:cs typeface="Arial"/>
                <a:sym typeface="Arial"/>
              </a:defRPr>
            </a:lvl4pPr>
            <a:lvl5pPr marL="0" indent="279400" algn="ctr" rtl="0">
              <a:spcBef>
                <a:spcPts val="0"/>
              </a:spcBef>
              <a:buClr>
                <a:srgbClr val="FFFFFF"/>
              </a:buClr>
              <a:buSzPct val="100000"/>
              <a:buFont typeface="Arial"/>
              <a:buNone/>
              <a:defRPr sz="4400" b="0" i="0" u="none" strike="noStrike" cap="none" baseline="0">
                <a:solidFill>
                  <a:srgbClr val="FFFFFF"/>
                </a:solidFill>
                <a:latin typeface="Arial"/>
                <a:ea typeface="Arial"/>
                <a:cs typeface="Arial"/>
                <a:sym typeface="Arial"/>
              </a:defRPr>
            </a:lvl5pPr>
            <a:lvl6pPr marL="0" indent="279400" algn="ctr" rtl="0">
              <a:spcBef>
                <a:spcPts val="0"/>
              </a:spcBef>
              <a:buClr>
                <a:srgbClr val="FFFFFF"/>
              </a:buClr>
              <a:buSzPct val="100000"/>
              <a:buFont typeface="Arial"/>
              <a:buNone/>
              <a:defRPr sz="4400" b="0" i="0" u="none" strike="noStrike" cap="none" baseline="0">
                <a:solidFill>
                  <a:srgbClr val="FFFFFF"/>
                </a:solidFill>
                <a:latin typeface="Arial"/>
                <a:ea typeface="Arial"/>
                <a:cs typeface="Arial"/>
                <a:sym typeface="Arial"/>
              </a:defRPr>
            </a:lvl6pPr>
            <a:lvl7pPr marL="0" indent="279400" algn="ctr" rtl="0">
              <a:spcBef>
                <a:spcPts val="0"/>
              </a:spcBef>
              <a:buClr>
                <a:srgbClr val="FFFFFF"/>
              </a:buClr>
              <a:buSzPct val="100000"/>
              <a:buFont typeface="Arial"/>
              <a:buNone/>
              <a:defRPr sz="4400" b="0" i="0" u="none" strike="noStrike" cap="none" baseline="0">
                <a:solidFill>
                  <a:srgbClr val="FFFFFF"/>
                </a:solidFill>
                <a:latin typeface="Arial"/>
                <a:ea typeface="Arial"/>
                <a:cs typeface="Arial"/>
                <a:sym typeface="Arial"/>
              </a:defRPr>
            </a:lvl7pPr>
            <a:lvl8pPr marL="0" indent="279400" algn="ctr" rtl="0">
              <a:spcBef>
                <a:spcPts val="0"/>
              </a:spcBef>
              <a:buClr>
                <a:srgbClr val="FFFFFF"/>
              </a:buClr>
              <a:buSzPct val="100000"/>
              <a:buFont typeface="Arial"/>
              <a:buNone/>
              <a:defRPr sz="4400" b="0" i="0" u="none" strike="noStrike" cap="none" baseline="0">
                <a:solidFill>
                  <a:srgbClr val="FFFFFF"/>
                </a:solidFill>
                <a:latin typeface="Arial"/>
                <a:ea typeface="Arial"/>
                <a:cs typeface="Arial"/>
                <a:sym typeface="Arial"/>
              </a:defRPr>
            </a:lvl8pPr>
            <a:lvl9pPr marL="0" indent="279400" algn="ctr" rtl="0">
              <a:spcBef>
                <a:spcPts val="0"/>
              </a:spcBef>
              <a:buClr>
                <a:srgbClr val="FFFFFF"/>
              </a:buClr>
              <a:buSzPct val="100000"/>
              <a:buFont typeface="Arial"/>
              <a:buNone/>
              <a:defRPr sz="4400" b="0" i="0" u="none" strike="noStrike" cap="none" baseline="0">
                <a:solidFill>
                  <a:srgbClr val="FFFFFF"/>
                </a:solidFill>
                <a:latin typeface="Arial"/>
                <a:ea typeface="Arial"/>
                <a:cs typeface="Arial"/>
                <a:sym typeface="Arial"/>
              </a:defRPr>
            </a:lvl9pPr>
          </a:lstStyle>
          <a:p>
            <a:endParaRPr/>
          </a:p>
        </p:txBody>
      </p:sp>
      <p:sp>
        <p:nvSpPr>
          <p:cNvPr id="46" name="Shape 4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dk1"/>
              </a:buClr>
              <a:buSzPct val="166666"/>
              <a:buFont typeface="Arial"/>
              <a:buChar char="•"/>
              <a:defRPr sz="2000" b="0" i="0" u="none" strike="noStrike" cap="none" baseline="0">
                <a:solidFill>
                  <a:schemeClr val="dk1"/>
                </a:solidFill>
                <a:latin typeface="Arial"/>
                <a:ea typeface="Arial"/>
                <a:cs typeface="Arial"/>
                <a:sym typeface="Arial"/>
              </a:defRPr>
            </a:lvl1pPr>
            <a:lvl2pPr marL="742950" indent="-285750" algn="l" rtl="0">
              <a:spcBef>
                <a:spcPts val="400"/>
              </a:spcBef>
              <a:buClr>
                <a:schemeClr val="dk1"/>
              </a:buClr>
              <a:buSzPct val="100000"/>
              <a:buFont typeface="Courier New"/>
              <a:buChar char="o"/>
              <a:defRPr sz="2000" b="0" i="0" u="none" strike="noStrike" cap="none" baseline="0">
                <a:solidFill>
                  <a:schemeClr val="dk1"/>
                </a:solidFill>
                <a:latin typeface="Arial"/>
                <a:ea typeface="Arial"/>
                <a:cs typeface="Arial"/>
                <a:sym typeface="Arial"/>
              </a:defRPr>
            </a:lvl2pPr>
            <a:lvl3pPr marL="1143000" indent="-228600" algn="l" rtl="0">
              <a:spcBef>
                <a:spcPts val="400"/>
              </a:spcBef>
              <a:buClr>
                <a:schemeClr val="dk1"/>
              </a:buClr>
              <a:buSzPct val="100000"/>
              <a:buFont typeface="Wingdings"/>
              <a:buChar char="§"/>
              <a:defRPr sz="2000" b="0" i="0" u="none" strike="noStrike" cap="none" baseline="0">
                <a:solidFill>
                  <a:schemeClr val="dk1"/>
                </a:solidFill>
                <a:latin typeface="Arial"/>
                <a:ea typeface="Arial"/>
                <a:cs typeface="Arial"/>
                <a:sym typeface="Arial"/>
              </a:defRPr>
            </a:lvl3pPr>
            <a:lvl4pPr marL="1600200" indent="-228600" algn="l" rtl="0">
              <a:spcBef>
                <a:spcPts val="400"/>
              </a:spcBef>
              <a:buClr>
                <a:schemeClr val="dk1"/>
              </a:buClr>
              <a:buSzPct val="166666"/>
              <a:buFont typeface="Arial"/>
              <a:buChar char="•"/>
              <a:defRPr sz="2000" b="0" i="0" u="none" strike="noStrike" cap="none" baseline="0">
                <a:solidFill>
                  <a:schemeClr val="dk1"/>
                </a:solidFill>
                <a:latin typeface="Arial"/>
                <a:ea typeface="Arial"/>
                <a:cs typeface="Arial"/>
                <a:sym typeface="Arial"/>
              </a:defRPr>
            </a:lvl4pPr>
            <a:lvl5pPr marL="2057400" indent="-228600" algn="l" rtl="0">
              <a:spcBef>
                <a:spcPts val="400"/>
              </a:spcBef>
              <a:buClr>
                <a:schemeClr val="dk1"/>
              </a:buClr>
              <a:buSzPct val="100000"/>
              <a:buFont typeface="Courier New"/>
              <a:buChar char="o"/>
              <a:defRPr sz="2000" b="0" i="0" u="none" strike="noStrike" cap="none" baseline="0">
                <a:solidFill>
                  <a:schemeClr val="dk1"/>
                </a:solidFill>
                <a:latin typeface="Arial"/>
                <a:ea typeface="Arial"/>
                <a:cs typeface="Arial"/>
                <a:sym typeface="Arial"/>
              </a:defRPr>
            </a:lvl5pPr>
            <a:lvl6pPr marL="2514600" indent="-228600" algn="l" rtl="0">
              <a:spcBef>
                <a:spcPts val="400"/>
              </a:spcBef>
              <a:buClr>
                <a:schemeClr val="dk1"/>
              </a:buClr>
              <a:buSzPct val="100000"/>
              <a:buFont typeface="Wingdings"/>
              <a:buChar char="§"/>
              <a:defRPr sz="2000" b="0" i="0" u="none" strike="noStrike" cap="none" baseline="0">
                <a:solidFill>
                  <a:schemeClr val="dk1"/>
                </a:solidFill>
                <a:latin typeface="Arial"/>
                <a:ea typeface="Arial"/>
                <a:cs typeface="Arial"/>
                <a:sym typeface="Arial"/>
              </a:defRPr>
            </a:lvl6pPr>
            <a:lvl7pPr marL="2971800" indent="-228600" algn="l" rtl="0">
              <a:spcBef>
                <a:spcPts val="400"/>
              </a:spcBef>
              <a:buClr>
                <a:schemeClr val="dk1"/>
              </a:buClr>
              <a:buSzPct val="166666"/>
              <a:buFont typeface="Arial"/>
              <a:buChar char="•"/>
              <a:defRPr sz="2000" b="0" i="0" u="none" strike="noStrike" cap="none" baseline="0">
                <a:solidFill>
                  <a:schemeClr val="dk1"/>
                </a:solidFill>
                <a:latin typeface="Arial"/>
                <a:ea typeface="Arial"/>
                <a:cs typeface="Arial"/>
                <a:sym typeface="Arial"/>
              </a:defRPr>
            </a:lvl7pPr>
            <a:lvl8pPr marL="3429000" indent="-228600" algn="l" rtl="0">
              <a:spcBef>
                <a:spcPts val="400"/>
              </a:spcBef>
              <a:buClr>
                <a:schemeClr val="dk1"/>
              </a:buClr>
              <a:buSzPct val="100000"/>
              <a:buFont typeface="Courier New"/>
              <a:buChar char="o"/>
              <a:defRPr sz="2000" b="0" i="0" u="none" strike="noStrike" cap="none" baseline="0">
                <a:solidFill>
                  <a:schemeClr val="dk1"/>
                </a:solidFill>
                <a:latin typeface="Arial"/>
                <a:ea typeface="Arial"/>
                <a:cs typeface="Arial"/>
                <a:sym typeface="Arial"/>
              </a:defRPr>
            </a:lvl8pPr>
            <a:lvl9pPr marL="3886200" indent="-228600" algn="l" rtl="0">
              <a:spcBef>
                <a:spcPts val="400"/>
              </a:spcBef>
              <a:buClr>
                <a:schemeClr val="dk1"/>
              </a:buClr>
              <a:buSzPct val="100000"/>
              <a:buFont typeface="Wingdings"/>
              <a:buChar char="§"/>
              <a:defRPr sz="20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6666"/>
        </a:solidFill>
        <a:effectLst/>
      </p:bgPr>
    </p:bg>
    <p:spTree>
      <p:nvGrpSpPr>
        <p:cNvPr id="1" name="Shape 76"/>
        <p:cNvGrpSpPr/>
        <p:nvPr/>
      </p:nvGrpSpPr>
      <p:grpSpPr>
        <a:xfrm>
          <a:off x="0" y="0"/>
          <a:ext cx="0" cy="0"/>
          <a:chOff x="0" y="0"/>
          <a:chExt cx="0" cy="0"/>
        </a:xfrm>
      </p:grpSpPr>
      <p:sp>
        <p:nvSpPr>
          <p:cNvPr id="77" name="Shape 77"/>
          <p:cNvSpPr txBox="1">
            <a:spLocks noGrp="1"/>
          </p:cNvSpPr>
          <p:nvPr>
            <p:ph type="ctrTitle"/>
          </p:nvPr>
        </p:nvSpPr>
        <p:spPr>
          <a:xfrm rot="-31342">
            <a:off x="152050" y="805811"/>
            <a:ext cx="8884569" cy="1421158"/>
          </a:xfrm>
          <a:prstGeom prst="rect">
            <a:avLst/>
          </a:prstGeom>
        </p:spPr>
        <p:txBody>
          <a:bodyPr lIns="91425" tIns="91425" rIns="91425" bIns="91425" anchor="ctr" anchorCtr="0">
            <a:noAutofit/>
          </a:bodyPr>
          <a:lstStyle/>
          <a:p>
            <a:pPr>
              <a:buNone/>
            </a:pPr>
            <a:r>
              <a:rPr lang="en" sz="4800"/>
              <a:t>Math Club Pizza Party Superhero!!</a:t>
            </a:r>
          </a:p>
        </p:txBody>
      </p:sp>
      <p:sp>
        <p:nvSpPr>
          <p:cNvPr id="78" name="Shape 78"/>
          <p:cNvSpPr txBox="1">
            <a:spLocks noGrp="1"/>
          </p:cNvSpPr>
          <p:nvPr>
            <p:ph type="subTitle" idx="1"/>
          </p:nvPr>
        </p:nvSpPr>
        <p:spPr>
          <a:xfrm>
            <a:off x="230121" y="5320198"/>
            <a:ext cx="8342400" cy="456299"/>
          </a:xfrm>
          <a:prstGeom prst="rect">
            <a:avLst/>
          </a:prstGeom>
        </p:spPr>
        <p:txBody>
          <a:bodyPr lIns="91425" tIns="91425" rIns="91425" bIns="91425" anchor="ctr" anchorCtr="0">
            <a:noAutofit/>
          </a:bodyPr>
          <a:lstStyle/>
          <a:p>
            <a:pPr>
              <a:buNone/>
            </a:pPr>
            <a:r>
              <a:rPr lang="en">
                <a:solidFill>
                  <a:srgbClr val="000000"/>
                </a:solidFill>
              </a:rPr>
              <a:t>By: Ashley Elmendorf, Stephanie Rivera, and Ashleigh Longo</a:t>
            </a:r>
          </a:p>
        </p:txBody>
      </p:sp>
      <p:sp>
        <p:nvSpPr>
          <p:cNvPr id="79" name="Shape 79"/>
          <p:cNvSpPr/>
          <p:nvPr/>
        </p:nvSpPr>
        <p:spPr>
          <a:xfrm rot="-1168980">
            <a:off x="3089827" y="2565978"/>
            <a:ext cx="2500365" cy="2071246"/>
          </a:xfrm>
          <a:prstGeom prst="rect">
            <a:avLst/>
          </a:prstGeom>
          <a:blipFill>
            <a:blip r:embed="rId3"/>
            <a:stretch>
              <a:fillRect/>
            </a:stretch>
          </a:blipFill>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17761"/>
            <a:ext cx="8229600" cy="1143000"/>
          </a:xfrm>
          <a:prstGeom prst="rect">
            <a:avLst/>
          </a:prstGeom>
        </p:spPr>
        <p:txBody>
          <a:bodyPr lIns="91425" tIns="91425" rIns="91425" bIns="91425" anchor="ctr" anchorCtr="0">
            <a:noAutofit/>
          </a:bodyPr>
          <a:lstStyle/>
          <a:p>
            <a:pPr>
              <a:buNone/>
            </a:pPr>
            <a:r>
              <a:rPr lang="en"/>
              <a:t>Can We Get the Pizza to the Party?</a:t>
            </a:r>
          </a:p>
        </p:txBody>
      </p:sp>
      <p:sp>
        <p:nvSpPr>
          <p:cNvPr id="184" name="Shape 184"/>
          <p:cNvSpPr/>
          <p:nvPr/>
        </p:nvSpPr>
        <p:spPr>
          <a:xfrm>
            <a:off x="4967156" y="1641136"/>
            <a:ext cx="3972957" cy="3924389"/>
          </a:xfrm>
          <a:prstGeom prst="rect">
            <a:avLst/>
          </a:prstGeom>
          <a:blipFill>
            <a:blip r:embed="rId3"/>
            <a:stretch>
              <a:fillRect/>
            </a:stretch>
          </a:blipFill>
        </p:spPr>
      </p:sp>
      <p:sp>
        <p:nvSpPr>
          <p:cNvPr id="185" name="Shape 185"/>
          <p:cNvSpPr txBox="1"/>
          <p:nvPr/>
        </p:nvSpPr>
        <p:spPr>
          <a:xfrm>
            <a:off x="277700" y="1641136"/>
            <a:ext cx="4467299" cy="1569599"/>
          </a:xfrm>
          <a:prstGeom prst="rect">
            <a:avLst/>
          </a:prstGeom>
          <a:noFill/>
        </p:spPr>
        <p:txBody>
          <a:bodyPr lIns="91425" tIns="91425" rIns="91425" bIns="91425" anchor="t" anchorCtr="0">
            <a:noAutofit/>
          </a:bodyPr>
          <a:lstStyle/>
          <a:p>
            <a:pPr>
              <a:buNone/>
            </a:pPr>
            <a:r>
              <a:rPr lang="en" sz="2800">
                <a:latin typeface="Tahoma"/>
                <a:ea typeface="Tahoma"/>
                <a:cs typeface="Tahoma"/>
                <a:sym typeface="Tahoma"/>
              </a:rPr>
              <a:t>Which coordinate of the intersection point do we need?</a:t>
            </a:r>
          </a:p>
        </p:txBody>
      </p:sp>
      <p:sp>
        <p:nvSpPr>
          <p:cNvPr id="186" name="Shape 186"/>
          <p:cNvSpPr txBox="1"/>
          <p:nvPr/>
        </p:nvSpPr>
        <p:spPr>
          <a:xfrm>
            <a:off x="1098650" y="2957975"/>
            <a:ext cx="3803399" cy="712499"/>
          </a:xfrm>
          <a:prstGeom prst="rect">
            <a:avLst/>
          </a:prstGeom>
          <a:noFill/>
        </p:spPr>
        <p:txBody>
          <a:bodyPr lIns="91425" tIns="91425" rIns="91425" bIns="91425" anchor="t" anchorCtr="0">
            <a:noAutofit/>
          </a:bodyPr>
          <a:lstStyle/>
          <a:p>
            <a:pPr>
              <a:buNone/>
            </a:pPr>
            <a:r>
              <a:rPr lang="en" sz="2000">
                <a:solidFill>
                  <a:srgbClr val="FF0000"/>
                </a:solidFill>
                <a:latin typeface="Tahoma"/>
                <a:ea typeface="Tahoma"/>
                <a:cs typeface="Tahoma"/>
                <a:sym typeface="Tahoma"/>
              </a:rPr>
              <a:t>We need the y-coordinate.</a:t>
            </a:r>
          </a:p>
        </p:txBody>
      </p:sp>
      <p:sp>
        <p:nvSpPr>
          <p:cNvPr id="187" name="Shape 187"/>
          <p:cNvSpPr txBox="1"/>
          <p:nvPr/>
        </p:nvSpPr>
        <p:spPr>
          <a:xfrm>
            <a:off x="277700" y="3911950"/>
            <a:ext cx="3501299" cy="1134900"/>
          </a:xfrm>
          <a:prstGeom prst="rect">
            <a:avLst/>
          </a:prstGeom>
          <a:noFill/>
        </p:spPr>
        <p:txBody>
          <a:bodyPr lIns="91425" tIns="91425" rIns="91425" bIns="91425" anchor="t" anchorCtr="0">
            <a:noAutofit/>
          </a:bodyPr>
          <a:lstStyle/>
          <a:p>
            <a:pPr>
              <a:buNone/>
            </a:pPr>
            <a:r>
              <a:rPr lang="en" sz="2800">
                <a:latin typeface="Tahoma"/>
                <a:ea typeface="Tahoma"/>
                <a:cs typeface="Tahoma"/>
                <a:sym typeface="Tahoma"/>
              </a:rPr>
              <a:t>Can we get the pizzas to the Math Club Pizza Party?</a:t>
            </a:r>
          </a:p>
        </p:txBody>
      </p:sp>
      <p:sp>
        <p:nvSpPr>
          <p:cNvPr id="188" name="Shape 188"/>
          <p:cNvSpPr txBox="1"/>
          <p:nvPr/>
        </p:nvSpPr>
        <p:spPr>
          <a:xfrm>
            <a:off x="1189275" y="5300450"/>
            <a:ext cx="4032600" cy="990000"/>
          </a:xfrm>
          <a:prstGeom prst="rect">
            <a:avLst/>
          </a:prstGeom>
          <a:noFill/>
        </p:spPr>
        <p:txBody>
          <a:bodyPr lIns="91425" tIns="91425" rIns="91425" bIns="91425" anchor="t" anchorCtr="0">
            <a:noAutofit/>
          </a:bodyPr>
          <a:lstStyle/>
          <a:p>
            <a:pPr>
              <a:buNone/>
            </a:pPr>
            <a:r>
              <a:rPr lang="en" sz="2000" b="1">
                <a:solidFill>
                  <a:srgbClr val="FF0000"/>
                </a:solidFill>
              </a:rPr>
              <a:t>Yes!</a:t>
            </a:r>
            <a:r>
              <a:rPr lang="en" sz="2000"/>
              <a:t> The person carrying the pizzas is 4.5 feet tall, and there are 4.5203 feet of space beneath the ladders.</a:t>
            </a:r>
          </a:p>
        </p:txBody>
      </p:sp>
      <p:sp>
        <p:nvSpPr>
          <p:cNvPr id="189" name="Shape 189"/>
          <p:cNvSpPr/>
          <p:nvPr/>
        </p:nvSpPr>
        <p:spPr>
          <a:xfrm>
            <a:off x="6873025" y="4252975"/>
            <a:ext cx="275372" cy="345154"/>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5"/>
                                        </p:tgtEl>
                                        <p:attrNameLst>
                                          <p:attrName>style.visibility</p:attrName>
                                        </p:attrNameLst>
                                      </p:cBhvr>
                                      <p:to>
                                        <p:strVal val="visible"/>
                                      </p:to>
                                    </p:set>
                                    <p:animEffect transition="in" filter="fade">
                                      <p:cBhvr>
                                        <p:cTn id="7" dur="1000"/>
                                        <p:tgtEl>
                                          <p:spTgt spid="18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6"/>
                                        </p:tgtEl>
                                        <p:attrNameLst>
                                          <p:attrName>style.visibility</p:attrName>
                                        </p:attrNameLst>
                                      </p:cBhvr>
                                      <p:to>
                                        <p:strVal val="visible"/>
                                      </p:to>
                                    </p:set>
                                    <p:animEffect transition="in" filter="fade">
                                      <p:cBhvr>
                                        <p:cTn id="12" dur="1000"/>
                                        <p:tgtEl>
                                          <p:spTgt spid="18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7"/>
                                        </p:tgtEl>
                                        <p:attrNameLst>
                                          <p:attrName>style.visibility</p:attrName>
                                        </p:attrNameLst>
                                      </p:cBhvr>
                                      <p:to>
                                        <p:strVal val="visible"/>
                                      </p:to>
                                    </p:set>
                                    <p:animEffect transition="in" filter="fade">
                                      <p:cBhvr>
                                        <p:cTn id="17" dur="1000"/>
                                        <p:tgtEl>
                                          <p:spTgt spid="18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8"/>
                                        </p:tgtEl>
                                        <p:attrNameLst>
                                          <p:attrName>style.visibility</p:attrName>
                                        </p:attrNameLst>
                                      </p:cBhvr>
                                      <p:to>
                                        <p:strVal val="visible"/>
                                      </p:to>
                                    </p:set>
                                    <p:animEffect transition="in" filter="fade">
                                      <p:cBhvr>
                                        <p:cTn id="22" dur="10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17761"/>
            <a:ext cx="8229600" cy="1143000"/>
          </a:xfrm>
          <a:prstGeom prst="rect">
            <a:avLst/>
          </a:prstGeom>
        </p:spPr>
        <p:txBody>
          <a:bodyPr lIns="91425" tIns="91425" rIns="91425" bIns="91425" anchor="ctr" anchorCtr="0">
            <a:noAutofit/>
          </a:bodyPr>
          <a:lstStyle/>
          <a:p>
            <a:pPr lvl="0" rtl="0">
              <a:buNone/>
            </a:pPr>
            <a:r>
              <a:rPr lang="en"/>
              <a:t>The Problem: </a:t>
            </a:r>
          </a:p>
        </p:txBody>
      </p:sp>
      <p:sp>
        <p:nvSpPr>
          <p:cNvPr id="85" name="Shape 85"/>
          <p:cNvSpPr txBox="1">
            <a:spLocks noGrp="1"/>
          </p:cNvSpPr>
          <p:nvPr>
            <p:ph type="body" idx="1"/>
          </p:nvPr>
        </p:nvSpPr>
        <p:spPr>
          <a:xfrm>
            <a:off x="457199" y="1452125"/>
            <a:ext cx="8229600" cy="4840199"/>
          </a:xfrm>
          <a:prstGeom prst="rect">
            <a:avLst/>
          </a:prstGeom>
        </p:spPr>
        <p:txBody>
          <a:bodyPr lIns="91425" tIns="91425" rIns="91425" bIns="91425" anchor="t" anchorCtr="0">
            <a:noAutofit/>
          </a:bodyPr>
          <a:lstStyle/>
          <a:p>
            <a:pPr marL="457200" lvl="0" indent="-355600" rtl="0">
              <a:lnSpc>
                <a:spcPct val="115000"/>
              </a:lnSpc>
              <a:buClr>
                <a:schemeClr val="dk1"/>
              </a:buClr>
              <a:buSzPct val="166666"/>
              <a:buFont typeface="Arial"/>
              <a:buChar char="•"/>
            </a:pPr>
            <a:r>
              <a:rPr lang="en">
                <a:latin typeface="Tahoma"/>
                <a:ea typeface="Tahoma"/>
                <a:cs typeface="Tahoma"/>
                <a:sym typeface="Tahoma"/>
              </a:rPr>
              <a:t>You are walking down a 6-foot-wide hallway in Aquinas toward the Math Office. The walls on either side are perpendicular to the floor. You stop walking, surprised to see your way blocked by 2 maintenance ladders. One of the ladders is 10 feet long, and the other is 12 feet long.  Each ladder is propped up from a corner to the opposite wall, forming an X shape. All four feet of each ladder are firmly touching either the corner or the wall.</a:t>
            </a:r>
          </a:p>
          <a:p>
            <a:endParaRPr/>
          </a:p>
          <a:p>
            <a:pPr marL="457200" lvl="0" indent="-355600" rtl="0">
              <a:lnSpc>
                <a:spcPct val="115000"/>
              </a:lnSpc>
              <a:buClr>
                <a:schemeClr val="dk1"/>
              </a:buClr>
              <a:buSzPct val="166666"/>
              <a:buFont typeface="Arial"/>
              <a:buChar char="•"/>
            </a:pPr>
            <a:r>
              <a:rPr lang="en">
                <a:latin typeface="Tahoma"/>
                <a:ea typeface="Tahoma"/>
                <a:cs typeface="Tahoma"/>
                <a:sym typeface="Tahoma"/>
              </a:rPr>
              <a:t>You are four and a half feet tall, and you cannot crouch beneath the ladders because you are precariously balancing all of the pizza boxes needed for the Math Club Pizza Party. (The stack does not reach above your chin.) Can you walk beneath the ladders' meeting point to get the pizzas to the Math Office and save dozens of math majors from starvation?</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animEffect transition="in" filter="fade">
                                      <p:cBhvr>
                                        <p:cTn id="7" dur="1000"/>
                                        <p:tgtEl>
                                          <p:spTgt spid="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5">
                                            <p:txEl>
                                              <p:pRg st="1" end="1"/>
                                            </p:txEl>
                                          </p:spTgt>
                                        </p:tgtEl>
                                        <p:attrNameLst>
                                          <p:attrName>style.visibility</p:attrName>
                                        </p:attrNameLst>
                                      </p:cBhvr>
                                      <p:to>
                                        <p:strVal val="visible"/>
                                      </p:to>
                                    </p:set>
                                    <p:animEffect transition="in" filter="fade">
                                      <p:cBhvr>
                                        <p:cTn id="12" dur="1000"/>
                                        <p:tgtEl>
                                          <p:spTgt spid="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5">
                                            <p:txEl>
                                              <p:pRg st="2" end="2"/>
                                            </p:txEl>
                                          </p:spTgt>
                                        </p:tgtEl>
                                        <p:attrNameLst>
                                          <p:attrName>style.visibility</p:attrName>
                                        </p:attrNameLst>
                                      </p:cBhvr>
                                      <p:to>
                                        <p:strVal val="visible"/>
                                      </p:to>
                                    </p:set>
                                    <p:animEffect transition="in" filter="fade">
                                      <p:cBhvr>
                                        <p:cTn id="17" dur="1000"/>
                                        <p:tgtEl>
                                          <p:spTgt spid="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56550" y="0"/>
            <a:ext cx="9857100" cy="1479600"/>
          </a:xfrm>
          <a:prstGeom prst="rect">
            <a:avLst/>
          </a:prstGeom>
        </p:spPr>
        <p:txBody>
          <a:bodyPr lIns="91425" tIns="91425" rIns="91425" bIns="91425" anchor="ctr" anchorCtr="0">
            <a:noAutofit/>
          </a:bodyPr>
          <a:lstStyle/>
          <a:p>
            <a:pPr lvl="0" algn="l" rtl="0">
              <a:buNone/>
            </a:pPr>
            <a:r>
              <a:rPr lang="en" sz="3600"/>
              <a:t>          Confused? Don't know how to start?</a:t>
            </a:r>
          </a:p>
          <a:p>
            <a:pPr>
              <a:buNone/>
            </a:pPr>
            <a:r>
              <a:rPr lang="en" sz="3600"/>
              <a:t>Here's a hint!</a:t>
            </a:r>
          </a:p>
        </p:txBody>
      </p:sp>
      <p:sp>
        <p:nvSpPr>
          <p:cNvPr id="91" name="Shape 91"/>
          <p:cNvSpPr txBox="1">
            <a:spLocks noGrp="1"/>
          </p:cNvSpPr>
          <p:nvPr>
            <p:ph type="body" idx="1"/>
          </p:nvPr>
        </p:nvSpPr>
        <p:spPr>
          <a:xfrm>
            <a:off x="165125" y="1479600"/>
            <a:ext cx="8613000" cy="5141399"/>
          </a:xfrm>
          <a:prstGeom prst="rect">
            <a:avLst/>
          </a:prstGeom>
        </p:spPr>
        <p:txBody>
          <a:bodyPr lIns="91425" tIns="91425" rIns="91425" bIns="91425" anchor="t" anchorCtr="0">
            <a:noAutofit/>
          </a:bodyPr>
          <a:lstStyle/>
          <a:p>
            <a:pPr marL="457200" lvl="0" indent="-381000" rtl="0">
              <a:lnSpc>
                <a:spcPct val="115000"/>
              </a:lnSpc>
              <a:buClr>
                <a:schemeClr val="dk1"/>
              </a:buClr>
              <a:buSzPct val="166666"/>
              <a:buFont typeface="Arial"/>
              <a:buChar char="•"/>
            </a:pPr>
            <a:r>
              <a:rPr lang="en" sz="2400">
                <a:solidFill>
                  <a:srgbClr val="000000"/>
                </a:solidFill>
                <a:latin typeface="Tahoma"/>
                <a:ea typeface="Tahoma"/>
                <a:cs typeface="Tahoma"/>
                <a:sym typeface="Tahoma"/>
              </a:rPr>
              <a:t>Try a picture that includes the measurements provided. Label the dimension we are trying to find.</a:t>
            </a:r>
          </a:p>
          <a:p>
            <a:endParaRPr/>
          </a:p>
          <a:p>
            <a:endParaRPr/>
          </a:p>
          <a:p>
            <a:endParaRPr/>
          </a:p>
          <a:p>
            <a:endParaRPr/>
          </a:p>
          <a:p>
            <a:endParaRPr/>
          </a:p>
          <a:p>
            <a:endParaRPr/>
          </a:p>
          <a:p>
            <a:endParaRPr/>
          </a:p>
          <a:p>
            <a:endParaRPr/>
          </a:p>
        </p:txBody>
      </p:sp>
      <p:sp>
        <p:nvSpPr>
          <p:cNvPr id="92" name="Shape 92"/>
          <p:cNvSpPr/>
          <p:nvPr/>
        </p:nvSpPr>
        <p:spPr>
          <a:xfrm>
            <a:off x="2311064" y="2377661"/>
            <a:ext cx="4479899" cy="4423212"/>
          </a:xfrm>
          <a:prstGeom prst="rect">
            <a:avLst/>
          </a:prstGeom>
          <a:blipFill>
            <a:blip r:embed="rId3"/>
            <a:stretch>
              <a:fillRect/>
            </a:stretch>
          </a:blipFill>
        </p:spPr>
      </p:sp>
      <p:sp>
        <p:nvSpPr>
          <p:cNvPr id="93" name="Shape 93"/>
          <p:cNvSpPr/>
          <p:nvPr/>
        </p:nvSpPr>
        <p:spPr>
          <a:xfrm>
            <a:off x="4446155" y="5303400"/>
            <a:ext cx="364733" cy="457258"/>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childTnLst>
                                </p:cTn>
                              </p:par>
                              <p:par>
                                <p:cTn id="8" presetID="10" presetClass="entr" presetSubtype="0" fill="hold" nodeType="withEffect">
                                  <p:stCondLst>
                                    <p:cond delay="0"/>
                                  </p:stCondLst>
                                  <p:childTnLst>
                                    <p:set>
                                      <p:cBhvr>
                                        <p:cTn id="9" dur="1" fill="hold">
                                          <p:stCondLst>
                                            <p:cond delay="0"/>
                                          </p:stCondLst>
                                        </p:cTn>
                                        <p:tgtEl>
                                          <p:spTgt spid="93"/>
                                        </p:tgtEl>
                                        <p:attrNameLst>
                                          <p:attrName>style.visibility</p:attrName>
                                        </p:attrNameLst>
                                      </p:cBhvr>
                                      <p:to>
                                        <p:strVal val="visible"/>
                                      </p:to>
                                    </p:set>
                                    <p:animEffect transition="in" filter="fade">
                                      <p:cBhvr>
                                        <p:cTn id="10" dur="1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381000" rtl="0">
              <a:lnSpc>
                <a:spcPct val="115000"/>
              </a:lnSpc>
              <a:buClr>
                <a:schemeClr val="dk1"/>
              </a:buClr>
              <a:buSzPct val="166666"/>
              <a:buFont typeface="Arial"/>
              <a:buChar char="•"/>
            </a:pPr>
            <a:r>
              <a:rPr lang="en" sz="2400">
                <a:latin typeface="Tahoma"/>
                <a:ea typeface="Tahoma"/>
                <a:cs typeface="Tahoma"/>
                <a:sym typeface="Tahoma"/>
              </a:rPr>
              <a:t>What two-dimensional geometric situation do the criss-crossing ladders remind you of? </a:t>
            </a:r>
          </a:p>
          <a:p>
            <a:endParaRPr/>
          </a:p>
          <a:p>
            <a:endParaRPr/>
          </a:p>
          <a:p>
            <a:endParaRPr/>
          </a:p>
          <a:p>
            <a:endParaRPr/>
          </a:p>
          <a:p>
            <a:endParaRPr/>
          </a:p>
        </p:txBody>
      </p:sp>
      <p:sp>
        <p:nvSpPr>
          <p:cNvPr id="99" name="Shape 99"/>
          <p:cNvSpPr txBox="1">
            <a:spLocks noGrp="1"/>
          </p:cNvSpPr>
          <p:nvPr>
            <p:ph type="title"/>
          </p:nvPr>
        </p:nvSpPr>
        <p:spPr>
          <a:xfrm>
            <a:off x="457200" y="17761"/>
            <a:ext cx="8229600" cy="1143000"/>
          </a:xfrm>
          <a:prstGeom prst="rect">
            <a:avLst/>
          </a:prstGeom>
        </p:spPr>
        <p:txBody>
          <a:bodyPr lIns="91425" tIns="91425" rIns="91425" bIns="91425" anchor="ctr" anchorCtr="0">
            <a:noAutofit/>
          </a:bodyPr>
          <a:lstStyle/>
          <a:p>
            <a:pPr>
              <a:buNone/>
            </a:pPr>
            <a:r>
              <a:rPr lang="en"/>
              <a:t>Hint 2!</a:t>
            </a:r>
          </a:p>
        </p:txBody>
      </p:sp>
      <p:sp>
        <p:nvSpPr>
          <p:cNvPr id="100" name="Shape 100"/>
          <p:cNvSpPr txBox="1"/>
          <p:nvPr/>
        </p:nvSpPr>
        <p:spPr>
          <a:xfrm>
            <a:off x="2262775" y="6259300"/>
            <a:ext cx="5293500" cy="438900"/>
          </a:xfrm>
          <a:prstGeom prst="rect">
            <a:avLst/>
          </a:prstGeom>
          <a:noFill/>
        </p:spPr>
        <p:txBody>
          <a:bodyPr lIns="91425" tIns="91425" rIns="91425" bIns="91425" anchor="t" anchorCtr="0">
            <a:noAutofit/>
          </a:bodyPr>
          <a:lstStyle/>
          <a:p>
            <a:pPr algn="ctr">
              <a:buNone/>
            </a:pPr>
            <a:r>
              <a:rPr lang="en" sz="1800" b="1">
                <a:solidFill>
                  <a:srgbClr val="FF0000"/>
                </a:solidFill>
              </a:rPr>
              <a:t>Think intersecting lines!</a:t>
            </a:r>
          </a:p>
        </p:txBody>
      </p:sp>
      <p:sp>
        <p:nvSpPr>
          <p:cNvPr id="101" name="Shape 101"/>
          <p:cNvSpPr/>
          <p:nvPr/>
        </p:nvSpPr>
        <p:spPr>
          <a:xfrm>
            <a:off x="2922428" y="2569627"/>
            <a:ext cx="3489814" cy="3535597"/>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fade">
                                      <p:cBhvr>
                                        <p:cTn id="12" dur="1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113100" y="1394950"/>
            <a:ext cx="8917799" cy="855899"/>
          </a:xfrm>
          <a:prstGeom prst="rect">
            <a:avLst/>
          </a:prstGeom>
        </p:spPr>
        <p:txBody>
          <a:bodyPr lIns="91425" tIns="91425" rIns="91425" bIns="91425" anchor="t" anchorCtr="0">
            <a:noAutofit/>
          </a:bodyPr>
          <a:lstStyle/>
          <a:p>
            <a:pPr marL="457200" lvl="0" indent="-381000">
              <a:lnSpc>
                <a:spcPct val="115000"/>
              </a:lnSpc>
              <a:buClr>
                <a:schemeClr val="dk1"/>
              </a:buClr>
              <a:buSzPct val="166666"/>
              <a:buFont typeface="Arial"/>
              <a:buChar char="•"/>
            </a:pPr>
            <a:r>
              <a:rPr lang="en" sz="2400">
                <a:latin typeface="Tahoma"/>
                <a:ea typeface="Tahoma"/>
                <a:cs typeface="Tahoma"/>
                <a:sym typeface="Tahoma"/>
              </a:rPr>
              <a:t>How can we determine the equations of the lines represented by the ladders? What do we need to find the equation of a line?</a:t>
            </a:r>
          </a:p>
        </p:txBody>
      </p:sp>
      <p:sp>
        <p:nvSpPr>
          <p:cNvPr id="107" name="Shape 107"/>
          <p:cNvSpPr txBox="1">
            <a:spLocks noGrp="1"/>
          </p:cNvSpPr>
          <p:nvPr>
            <p:ph type="title"/>
          </p:nvPr>
        </p:nvSpPr>
        <p:spPr>
          <a:xfrm>
            <a:off x="457200" y="17761"/>
            <a:ext cx="8229600" cy="1143000"/>
          </a:xfrm>
          <a:prstGeom prst="rect">
            <a:avLst/>
          </a:prstGeom>
        </p:spPr>
        <p:txBody>
          <a:bodyPr lIns="91425" tIns="91425" rIns="91425" bIns="91425" anchor="ctr" anchorCtr="0">
            <a:noAutofit/>
          </a:bodyPr>
          <a:lstStyle/>
          <a:p>
            <a:pPr>
              <a:buNone/>
            </a:pPr>
            <a:r>
              <a:rPr lang="en"/>
              <a:t>Hint 3!</a:t>
            </a:r>
          </a:p>
        </p:txBody>
      </p:sp>
      <p:sp>
        <p:nvSpPr>
          <p:cNvPr id="108" name="Shape 108"/>
          <p:cNvSpPr txBox="1"/>
          <p:nvPr/>
        </p:nvSpPr>
        <p:spPr>
          <a:xfrm>
            <a:off x="108674" y="3767075"/>
            <a:ext cx="3042299" cy="615900"/>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Let's model our situation on the coordinate plane ...</a:t>
            </a:r>
          </a:p>
        </p:txBody>
      </p:sp>
      <p:sp>
        <p:nvSpPr>
          <p:cNvPr id="109" name="Shape 109"/>
          <p:cNvSpPr txBox="1"/>
          <p:nvPr/>
        </p:nvSpPr>
        <p:spPr>
          <a:xfrm>
            <a:off x="7002875" y="5071050"/>
            <a:ext cx="1931999" cy="1050599"/>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 and find two points on each line.</a:t>
            </a:r>
          </a:p>
        </p:txBody>
      </p:sp>
      <p:sp>
        <p:nvSpPr>
          <p:cNvPr id="110" name="Shape 110"/>
          <p:cNvSpPr/>
          <p:nvPr/>
        </p:nvSpPr>
        <p:spPr>
          <a:xfrm>
            <a:off x="3072699" y="2545822"/>
            <a:ext cx="3767730" cy="3716002"/>
          </a:xfrm>
          <a:prstGeom prst="rect">
            <a:avLst/>
          </a:prstGeom>
          <a:blipFill>
            <a:blip r:embed="rId3"/>
            <a:stretch>
              <a:fillRect/>
            </a:stretch>
          </a:blipFill>
          <a:ln>
            <a:noFill/>
          </a:ln>
        </p:spPr>
      </p:sp>
      <p:sp>
        <p:nvSpPr>
          <p:cNvPr id="111" name="Shape 111"/>
          <p:cNvSpPr txBox="1"/>
          <p:nvPr/>
        </p:nvSpPr>
        <p:spPr>
          <a:xfrm>
            <a:off x="3507374" y="6121650"/>
            <a:ext cx="977699" cy="518999"/>
          </a:xfrm>
          <a:prstGeom prst="rect">
            <a:avLst/>
          </a:prstGeom>
          <a:noFill/>
          <a:ln w="9525" cap="flat">
            <a:solidFill>
              <a:srgbClr val="F3F3F3"/>
            </a:solidFill>
            <a:prstDash val="solid"/>
            <a:round/>
            <a:headEnd type="none" w="med" len="med"/>
            <a:tailEnd type="none" w="med" len="med"/>
          </a:ln>
        </p:spPr>
        <p:txBody>
          <a:bodyPr lIns="91425" tIns="91425" rIns="91425" bIns="91425" anchor="t" anchorCtr="0">
            <a:noAutofit/>
          </a:bodyPr>
          <a:lstStyle/>
          <a:p>
            <a:pPr>
              <a:buNone/>
            </a:pPr>
            <a:r>
              <a:rPr lang="en" sz="3000" b="1">
                <a:solidFill>
                  <a:srgbClr val="FF0000"/>
                </a:solidFill>
              </a:rPr>
              <a:t>(0,0)</a:t>
            </a:r>
          </a:p>
        </p:txBody>
      </p:sp>
      <p:sp>
        <p:nvSpPr>
          <p:cNvPr id="112" name="Shape 112"/>
          <p:cNvSpPr txBox="1"/>
          <p:nvPr/>
        </p:nvSpPr>
        <p:spPr>
          <a:xfrm>
            <a:off x="5440774" y="6121650"/>
            <a:ext cx="977699" cy="518999"/>
          </a:xfrm>
          <a:prstGeom prst="rect">
            <a:avLst/>
          </a:prstGeom>
          <a:noFill/>
          <a:ln w="9525" cap="flat">
            <a:solidFill>
              <a:schemeClr val="lt1"/>
            </a:solidFill>
            <a:prstDash val="solid"/>
            <a:round/>
            <a:headEnd type="none" w="med" len="med"/>
            <a:tailEnd type="none" w="med" len="med"/>
          </a:ln>
        </p:spPr>
        <p:txBody>
          <a:bodyPr lIns="91425" tIns="91425" rIns="91425" bIns="91425" anchor="t" anchorCtr="0">
            <a:noAutofit/>
          </a:bodyPr>
          <a:lstStyle/>
          <a:p>
            <a:pPr lvl="0" rtl="0">
              <a:buNone/>
            </a:pPr>
            <a:r>
              <a:rPr lang="en" sz="3000" b="1">
                <a:solidFill>
                  <a:srgbClr val="FF0000"/>
                </a:solidFill>
              </a:rPr>
              <a:t>(6,0)</a:t>
            </a:r>
          </a:p>
        </p:txBody>
      </p:sp>
      <p:sp>
        <p:nvSpPr>
          <p:cNvPr id="113" name="Shape 113"/>
          <p:cNvSpPr txBox="1"/>
          <p:nvPr/>
        </p:nvSpPr>
        <p:spPr>
          <a:xfrm>
            <a:off x="5862729" y="2896125"/>
            <a:ext cx="977699" cy="518999"/>
          </a:xfrm>
          <a:prstGeom prst="rect">
            <a:avLst/>
          </a:prstGeom>
          <a:noFill/>
          <a:ln w="9525" cap="flat">
            <a:solidFill>
              <a:schemeClr val="lt1"/>
            </a:solidFill>
            <a:prstDash val="solid"/>
            <a:round/>
            <a:headEnd type="none" w="med" len="med"/>
            <a:tailEnd type="none" w="med" len="med"/>
          </a:ln>
        </p:spPr>
        <p:txBody>
          <a:bodyPr lIns="91425" tIns="91425" rIns="91425" bIns="91425" anchor="t" anchorCtr="0">
            <a:noAutofit/>
          </a:bodyPr>
          <a:lstStyle/>
          <a:p>
            <a:pPr lvl="0" rtl="0">
              <a:buNone/>
            </a:pPr>
            <a:r>
              <a:rPr lang="en" sz="3000" b="1">
                <a:solidFill>
                  <a:srgbClr val="FF0000"/>
                </a:solidFill>
              </a:rPr>
              <a:t>(6,y)</a:t>
            </a:r>
          </a:p>
        </p:txBody>
      </p:sp>
      <p:sp>
        <p:nvSpPr>
          <p:cNvPr id="114" name="Shape 114"/>
          <p:cNvSpPr txBox="1"/>
          <p:nvPr/>
        </p:nvSpPr>
        <p:spPr>
          <a:xfrm>
            <a:off x="3163225" y="3586100"/>
            <a:ext cx="977699" cy="518999"/>
          </a:xfrm>
          <a:prstGeom prst="rect">
            <a:avLst/>
          </a:prstGeom>
          <a:noFill/>
          <a:ln w="9525" cap="flat">
            <a:solidFill>
              <a:schemeClr val="lt1"/>
            </a:solidFill>
            <a:prstDash val="solid"/>
            <a:round/>
            <a:headEnd type="none" w="med" len="med"/>
            <a:tailEnd type="none" w="med" len="med"/>
          </a:ln>
        </p:spPr>
        <p:txBody>
          <a:bodyPr lIns="91425" tIns="91425" rIns="91425" bIns="91425" anchor="t" anchorCtr="0">
            <a:noAutofit/>
          </a:bodyPr>
          <a:lstStyle/>
          <a:p>
            <a:pPr lvl="0" rtl="0">
              <a:buNone/>
            </a:pPr>
            <a:r>
              <a:rPr lang="en" sz="3000" b="1">
                <a:solidFill>
                  <a:srgbClr val="FF0000"/>
                </a:solidFill>
              </a:rPr>
              <a:t>(0,x)</a:t>
            </a:r>
          </a:p>
        </p:txBody>
      </p:sp>
      <p:cxnSp>
        <p:nvCxnSpPr>
          <p:cNvPr id="115" name="Shape 115"/>
          <p:cNvCxnSpPr/>
          <p:nvPr/>
        </p:nvCxnSpPr>
        <p:spPr>
          <a:xfrm>
            <a:off x="4081000" y="3537675"/>
            <a:ext cx="1774800" cy="2354399"/>
          </a:xfrm>
          <a:prstGeom prst="straightConnector1">
            <a:avLst/>
          </a:prstGeom>
          <a:noFill/>
          <a:ln w="38100" cap="flat">
            <a:solidFill>
              <a:srgbClr val="0000FF"/>
            </a:solidFill>
            <a:prstDash val="solid"/>
            <a:round/>
            <a:headEnd type="none" w="lg" len="lg"/>
            <a:tailEnd type="none" w="lg" len="lg"/>
          </a:ln>
        </p:spPr>
      </p:cxnSp>
      <p:cxnSp>
        <p:nvCxnSpPr>
          <p:cNvPr id="116" name="Shape 116"/>
          <p:cNvCxnSpPr/>
          <p:nvPr/>
        </p:nvCxnSpPr>
        <p:spPr>
          <a:xfrm rot="10800000" flipH="1">
            <a:off x="4093075" y="2837474"/>
            <a:ext cx="1738799" cy="3054600"/>
          </a:xfrm>
          <a:prstGeom prst="straightConnector1">
            <a:avLst/>
          </a:prstGeom>
          <a:noFill/>
          <a:ln w="38100" cap="flat">
            <a:solidFill>
              <a:srgbClr val="38761D"/>
            </a:solidFill>
            <a:prstDash val="solid"/>
            <a:round/>
            <a:headEnd type="none" w="lg" len="lg"/>
            <a:tailEnd type="none" w="lg" len="lg"/>
          </a:ln>
        </p:spPr>
      </p:cxnSp>
      <p:sp>
        <p:nvSpPr>
          <p:cNvPr id="117" name="Shape 117"/>
          <p:cNvSpPr/>
          <p:nvPr/>
        </p:nvSpPr>
        <p:spPr>
          <a:xfrm>
            <a:off x="4882386" y="5050792"/>
            <a:ext cx="326697" cy="405828"/>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fade">
                                      <p:cBhvr>
                                        <p:cTn id="7" dur="1000"/>
                                        <p:tgtEl>
                                          <p:spTgt spid="10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fade">
                                      <p:cBhvr>
                                        <p:cTn id="12" dur="1000"/>
                                        <p:tgtEl>
                                          <p:spTgt spid="10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0"/>
                                        </p:tgtEl>
                                        <p:attrNameLst>
                                          <p:attrName>style.visibility</p:attrName>
                                        </p:attrNameLst>
                                      </p:cBhvr>
                                      <p:to>
                                        <p:strVal val="visible"/>
                                      </p:to>
                                    </p:set>
                                    <p:animEffect transition="in" filter="fade">
                                      <p:cBhvr>
                                        <p:cTn id="17" dur="1000"/>
                                        <p:tgtEl>
                                          <p:spTgt spid="110"/>
                                        </p:tgtEl>
                                      </p:cBhvr>
                                    </p:animEffect>
                                  </p:childTnLst>
                                </p:cTn>
                              </p:par>
                              <p:par>
                                <p:cTn id="18" presetID="10" presetClass="entr" presetSubtype="0" fill="hold" nodeType="withEffect">
                                  <p:stCondLst>
                                    <p:cond delay="0"/>
                                  </p:stCondLst>
                                  <p:childTnLst>
                                    <p:set>
                                      <p:cBhvr>
                                        <p:cTn id="19" dur="1" fill="hold">
                                          <p:stCondLst>
                                            <p:cond delay="0"/>
                                          </p:stCondLst>
                                        </p:cTn>
                                        <p:tgtEl>
                                          <p:spTgt spid="117"/>
                                        </p:tgtEl>
                                        <p:attrNameLst>
                                          <p:attrName>style.visibility</p:attrName>
                                        </p:attrNameLst>
                                      </p:cBhvr>
                                      <p:to>
                                        <p:strVal val="visible"/>
                                      </p:to>
                                    </p:set>
                                    <p:animEffect transition="in" filter="fade">
                                      <p:cBhvr>
                                        <p:cTn id="20" dur="1000"/>
                                        <p:tgtEl>
                                          <p:spTgt spid="1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1000"/>
                                        <p:tgtEl>
                                          <p:spTgt spid="1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2"/>
                                        </p:tgtEl>
                                        <p:attrNameLst>
                                          <p:attrName>style.visibility</p:attrName>
                                        </p:attrNameLst>
                                      </p:cBhvr>
                                      <p:to>
                                        <p:strVal val="visible"/>
                                      </p:to>
                                    </p:set>
                                    <p:animEffect transition="in" filter="fade">
                                      <p:cBhvr>
                                        <p:cTn id="30" dur="1000"/>
                                        <p:tgtEl>
                                          <p:spTgt spid="1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14"/>
                                        </p:tgtEl>
                                        <p:attrNameLst>
                                          <p:attrName>style.visibility</p:attrName>
                                        </p:attrNameLst>
                                      </p:cBhvr>
                                      <p:to>
                                        <p:strVal val="visible"/>
                                      </p:to>
                                    </p:set>
                                    <p:animEffect transition="in" filter="fade">
                                      <p:cBhvr>
                                        <p:cTn id="35" dur="1000"/>
                                        <p:tgtEl>
                                          <p:spTgt spid="1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13"/>
                                        </p:tgtEl>
                                        <p:attrNameLst>
                                          <p:attrName>style.visibility</p:attrName>
                                        </p:attrNameLst>
                                      </p:cBhvr>
                                      <p:to>
                                        <p:strVal val="visible"/>
                                      </p:to>
                                    </p:set>
                                    <p:animEffect transition="in" filter="fade">
                                      <p:cBhvr>
                                        <p:cTn id="40" dur="10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457200" y="1382875"/>
            <a:ext cx="8229600" cy="1531799"/>
          </a:xfrm>
          <a:prstGeom prst="rect">
            <a:avLst/>
          </a:prstGeom>
        </p:spPr>
        <p:txBody>
          <a:bodyPr lIns="91425" tIns="91425" rIns="91425" bIns="91425" anchor="t" anchorCtr="0">
            <a:noAutofit/>
          </a:bodyPr>
          <a:lstStyle/>
          <a:p>
            <a:pPr marL="457200" lvl="0" indent="-381000" rtl="0">
              <a:lnSpc>
                <a:spcPct val="115000"/>
              </a:lnSpc>
              <a:buClr>
                <a:schemeClr val="dk1"/>
              </a:buClr>
              <a:buSzPct val="166666"/>
              <a:buFont typeface="Arial"/>
              <a:buChar char="•"/>
            </a:pPr>
            <a:r>
              <a:rPr lang="en" sz="2400">
                <a:latin typeface="Tahoma"/>
                <a:ea typeface="Tahoma"/>
                <a:cs typeface="Tahoma"/>
                <a:sym typeface="Tahoma"/>
              </a:rPr>
              <a:t>What shape is created by the arrangement of the ladders, walls, and floor?</a:t>
            </a:r>
          </a:p>
          <a:p>
            <a:pPr marL="457200" lvl="0" indent="-381000">
              <a:lnSpc>
                <a:spcPct val="115000"/>
              </a:lnSpc>
              <a:buClr>
                <a:schemeClr val="dk1"/>
              </a:buClr>
              <a:buSzPct val="166666"/>
              <a:buFont typeface="Arial"/>
              <a:buChar char="•"/>
            </a:pPr>
            <a:r>
              <a:rPr lang="en" sz="2400">
                <a:latin typeface="Tahoma"/>
                <a:ea typeface="Tahoma"/>
                <a:cs typeface="Tahoma"/>
                <a:sym typeface="Tahoma"/>
              </a:rPr>
              <a:t>What formula can be used to find the missing coordinates? </a:t>
            </a:r>
          </a:p>
        </p:txBody>
      </p:sp>
      <p:sp>
        <p:nvSpPr>
          <p:cNvPr id="123" name="Shape 123"/>
          <p:cNvSpPr txBox="1">
            <a:spLocks noGrp="1"/>
          </p:cNvSpPr>
          <p:nvPr>
            <p:ph type="title"/>
          </p:nvPr>
        </p:nvSpPr>
        <p:spPr>
          <a:xfrm>
            <a:off x="457200" y="17761"/>
            <a:ext cx="8229600" cy="1143000"/>
          </a:xfrm>
          <a:prstGeom prst="rect">
            <a:avLst/>
          </a:prstGeom>
        </p:spPr>
        <p:txBody>
          <a:bodyPr lIns="91425" tIns="91425" rIns="91425" bIns="91425" anchor="ctr" anchorCtr="0">
            <a:noAutofit/>
          </a:bodyPr>
          <a:lstStyle/>
          <a:p>
            <a:pPr>
              <a:buNone/>
            </a:pPr>
            <a:r>
              <a:rPr lang="en"/>
              <a:t>Hint 4!</a:t>
            </a:r>
          </a:p>
        </p:txBody>
      </p:sp>
      <p:sp>
        <p:nvSpPr>
          <p:cNvPr id="124" name="Shape 124"/>
          <p:cNvSpPr/>
          <p:nvPr/>
        </p:nvSpPr>
        <p:spPr>
          <a:xfrm>
            <a:off x="1444300" y="3549800"/>
            <a:ext cx="2834696" cy="2736038"/>
          </a:xfrm>
          <a:prstGeom prst="rect">
            <a:avLst/>
          </a:prstGeom>
          <a:blipFill>
            <a:blip r:embed="rId3"/>
            <a:stretch>
              <a:fillRect/>
            </a:stretch>
          </a:blipFill>
        </p:spPr>
      </p:sp>
      <p:sp>
        <p:nvSpPr>
          <p:cNvPr id="125" name="Shape 125"/>
          <p:cNvSpPr txBox="1"/>
          <p:nvPr/>
        </p:nvSpPr>
        <p:spPr>
          <a:xfrm>
            <a:off x="2837375" y="4455300"/>
            <a:ext cx="929699" cy="398399"/>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10 feet</a:t>
            </a:r>
          </a:p>
        </p:txBody>
      </p:sp>
      <p:sp>
        <p:nvSpPr>
          <p:cNvPr id="126" name="Shape 126"/>
          <p:cNvSpPr txBox="1"/>
          <p:nvPr/>
        </p:nvSpPr>
        <p:spPr>
          <a:xfrm>
            <a:off x="1134950" y="6285837"/>
            <a:ext cx="724500" cy="326099"/>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(0,0)</a:t>
            </a:r>
          </a:p>
        </p:txBody>
      </p:sp>
      <p:sp>
        <p:nvSpPr>
          <p:cNvPr id="127" name="Shape 127"/>
          <p:cNvSpPr txBox="1"/>
          <p:nvPr/>
        </p:nvSpPr>
        <p:spPr>
          <a:xfrm>
            <a:off x="2151231" y="5916225"/>
            <a:ext cx="869100" cy="313799"/>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6 feet</a:t>
            </a:r>
          </a:p>
        </p:txBody>
      </p:sp>
      <p:sp>
        <p:nvSpPr>
          <p:cNvPr id="128" name="Shape 128"/>
          <p:cNvSpPr txBox="1"/>
          <p:nvPr/>
        </p:nvSpPr>
        <p:spPr>
          <a:xfrm>
            <a:off x="4068932" y="6285837"/>
            <a:ext cx="688199" cy="362100"/>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(6,0)</a:t>
            </a:r>
          </a:p>
        </p:txBody>
      </p:sp>
      <p:sp>
        <p:nvSpPr>
          <p:cNvPr id="129" name="Shape 129"/>
          <p:cNvSpPr txBox="1"/>
          <p:nvPr/>
        </p:nvSpPr>
        <p:spPr>
          <a:xfrm>
            <a:off x="768100" y="3380700"/>
            <a:ext cx="676200" cy="386400"/>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(0,x)</a:t>
            </a:r>
          </a:p>
        </p:txBody>
      </p:sp>
      <p:sp>
        <p:nvSpPr>
          <p:cNvPr id="130" name="Shape 130"/>
          <p:cNvSpPr txBox="1"/>
          <p:nvPr/>
        </p:nvSpPr>
        <p:spPr>
          <a:xfrm>
            <a:off x="623200" y="4612250"/>
            <a:ext cx="821099" cy="362100"/>
          </a:xfrm>
          <a:prstGeom prst="rect">
            <a:avLst/>
          </a:prstGeom>
          <a:noFill/>
        </p:spPr>
        <p:txBody>
          <a:bodyPr lIns="91425" tIns="91425" rIns="91425" bIns="91425" anchor="t" anchorCtr="0">
            <a:noAutofit/>
          </a:bodyPr>
          <a:lstStyle/>
          <a:p>
            <a:pPr>
              <a:buNone/>
            </a:pPr>
            <a:r>
              <a:rPr lang="en" sz="1800">
                <a:solidFill>
                  <a:srgbClr val="FF0000"/>
                </a:solidFill>
                <a:latin typeface="Tahoma"/>
                <a:ea typeface="Tahoma"/>
                <a:cs typeface="Tahoma"/>
                <a:sym typeface="Tahoma"/>
              </a:rPr>
              <a:t>x feet</a:t>
            </a:r>
          </a:p>
        </p:txBody>
      </p:sp>
      <p:cxnSp>
        <p:nvCxnSpPr>
          <p:cNvPr id="131" name="Shape 131"/>
          <p:cNvCxnSpPr/>
          <p:nvPr/>
        </p:nvCxnSpPr>
        <p:spPr>
          <a:xfrm>
            <a:off x="1500998" y="3601719"/>
            <a:ext cx="2721300" cy="2632199"/>
          </a:xfrm>
          <a:prstGeom prst="straightConnector1">
            <a:avLst/>
          </a:prstGeom>
          <a:noFill/>
          <a:ln w="38100" cap="flat">
            <a:solidFill>
              <a:srgbClr val="0000FF"/>
            </a:solidFill>
            <a:prstDash val="solid"/>
            <a:round/>
            <a:headEnd type="none" w="lg" len="lg"/>
            <a:tailEnd type="none" w="lg" len="lg"/>
          </a:ln>
        </p:spPr>
      </p:cxnSp>
      <p:sp>
        <p:nvSpPr>
          <p:cNvPr id="132" name="Shape 132"/>
          <p:cNvSpPr txBox="1"/>
          <p:nvPr/>
        </p:nvSpPr>
        <p:spPr>
          <a:xfrm>
            <a:off x="4328006" y="3151400"/>
            <a:ext cx="4720800" cy="784799"/>
          </a:xfrm>
          <a:prstGeom prst="rect">
            <a:avLst/>
          </a:prstGeom>
          <a:noFill/>
        </p:spPr>
        <p:txBody>
          <a:bodyPr lIns="91425" tIns="91425" rIns="91425" bIns="91425" anchor="t" anchorCtr="0">
            <a:noAutofit/>
          </a:bodyPr>
          <a:lstStyle/>
          <a:p>
            <a:pPr lvl="0" algn="ctr" rtl="0">
              <a:buNone/>
            </a:pPr>
            <a:r>
              <a:rPr lang="en" sz="3000" b="1">
                <a:latin typeface="Tahoma"/>
                <a:ea typeface="Tahoma"/>
                <a:cs typeface="Tahoma"/>
                <a:sym typeface="Tahoma"/>
              </a:rPr>
              <a:t>Pythagorean Theorem!!</a:t>
            </a:r>
          </a:p>
          <a:p>
            <a:pPr lvl="0" algn="ctr" rtl="0">
              <a:buNone/>
            </a:pPr>
            <a:r>
              <a:rPr lang="en" sz="2400">
                <a:latin typeface="Tahoma"/>
                <a:ea typeface="Tahoma"/>
                <a:cs typeface="Tahoma"/>
                <a:sym typeface="Tahoma"/>
              </a:rPr>
              <a:t>a</a:t>
            </a:r>
            <a:r>
              <a:rPr lang="en" sz="2400" baseline="30000">
                <a:latin typeface="Tahoma"/>
                <a:ea typeface="Tahoma"/>
                <a:cs typeface="Tahoma"/>
                <a:sym typeface="Tahoma"/>
              </a:rPr>
              <a:t>2</a:t>
            </a:r>
            <a:r>
              <a:rPr lang="en" sz="2400">
                <a:latin typeface="Tahoma"/>
                <a:ea typeface="Tahoma"/>
                <a:cs typeface="Tahoma"/>
                <a:sym typeface="Tahoma"/>
              </a:rPr>
              <a:t> + b</a:t>
            </a:r>
            <a:r>
              <a:rPr lang="en" sz="2400" baseline="30000">
                <a:latin typeface="Tahoma"/>
                <a:ea typeface="Tahoma"/>
                <a:cs typeface="Tahoma"/>
                <a:sym typeface="Tahoma"/>
              </a:rPr>
              <a:t>2</a:t>
            </a:r>
            <a:r>
              <a:rPr lang="en" sz="2400">
                <a:latin typeface="Tahoma"/>
                <a:ea typeface="Tahoma"/>
                <a:cs typeface="Tahoma"/>
                <a:sym typeface="Tahoma"/>
              </a:rPr>
              <a:t> = c</a:t>
            </a:r>
            <a:r>
              <a:rPr lang="en" sz="2400" baseline="30000">
                <a:latin typeface="Tahoma"/>
                <a:ea typeface="Tahoma"/>
                <a:cs typeface="Tahoma"/>
                <a:sym typeface="Tahoma"/>
              </a:rPr>
              <a:t>2</a:t>
            </a:r>
          </a:p>
          <a:p>
            <a:endParaRPr/>
          </a:p>
          <a:p>
            <a:endParaRPr/>
          </a:p>
          <a:p>
            <a:endParaRPr/>
          </a:p>
          <a:p>
            <a:endParaRPr/>
          </a:p>
        </p:txBody>
      </p:sp>
      <p:sp>
        <p:nvSpPr>
          <p:cNvPr id="133" name="Shape 133"/>
          <p:cNvSpPr txBox="1"/>
          <p:nvPr/>
        </p:nvSpPr>
        <p:spPr>
          <a:xfrm>
            <a:off x="5245556" y="4105250"/>
            <a:ext cx="2885699" cy="506999"/>
          </a:xfrm>
          <a:prstGeom prst="rect">
            <a:avLst/>
          </a:prstGeom>
          <a:noFill/>
        </p:spPr>
        <p:txBody>
          <a:bodyPr lIns="91425" tIns="91425" rIns="91425" bIns="91425" anchor="t" anchorCtr="0">
            <a:noAutofit/>
          </a:bodyPr>
          <a:lstStyle/>
          <a:p>
            <a:pPr lvl="0" algn="ctr" rtl="0">
              <a:buNone/>
            </a:pPr>
            <a:r>
              <a:rPr lang="en" sz="2400">
                <a:latin typeface="Tahoma"/>
                <a:ea typeface="Tahoma"/>
                <a:cs typeface="Tahoma"/>
                <a:sym typeface="Tahoma"/>
              </a:rPr>
              <a:t>6</a:t>
            </a:r>
            <a:r>
              <a:rPr lang="en" sz="2400" baseline="30000">
                <a:latin typeface="Tahoma"/>
                <a:ea typeface="Tahoma"/>
                <a:cs typeface="Tahoma"/>
                <a:sym typeface="Tahoma"/>
              </a:rPr>
              <a:t>2</a:t>
            </a:r>
            <a:r>
              <a:rPr lang="en" sz="2400">
                <a:latin typeface="Tahoma"/>
                <a:ea typeface="Tahoma"/>
                <a:cs typeface="Tahoma"/>
                <a:sym typeface="Tahoma"/>
              </a:rPr>
              <a:t> + x</a:t>
            </a:r>
            <a:r>
              <a:rPr lang="en" sz="2400" baseline="30000">
                <a:latin typeface="Tahoma"/>
                <a:ea typeface="Tahoma"/>
                <a:cs typeface="Tahoma"/>
                <a:sym typeface="Tahoma"/>
              </a:rPr>
              <a:t>2</a:t>
            </a:r>
            <a:r>
              <a:rPr lang="en" sz="2400">
                <a:latin typeface="Tahoma"/>
                <a:ea typeface="Tahoma"/>
                <a:cs typeface="Tahoma"/>
                <a:sym typeface="Tahoma"/>
              </a:rPr>
              <a:t> = 10</a:t>
            </a:r>
            <a:r>
              <a:rPr lang="en" sz="2400" baseline="30000">
                <a:latin typeface="Tahoma"/>
                <a:ea typeface="Tahoma"/>
                <a:cs typeface="Tahoma"/>
                <a:sym typeface="Tahoma"/>
              </a:rPr>
              <a:t>2</a:t>
            </a:r>
          </a:p>
          <a:p>
            <a:endParaRPr/>
          </a:p>
        </p:txBody>
      </p:sp>
      <p:sp>
        <p:nvSpPr>
          <p:cNvPr id="134" name="Shape 134"/>
          <p:cNvSpPr txBox="1"/>
          <p:nvPr/>
        </p:nvSpPr>
        <p:spPr>
          <a:xfrm>
            <a:off x="5517350" y="4694494"/>
            <a:ext cx="2462999" cy="1098600"/>
          </a:xfrm>
          <a:prstGeom prst="rect">
            <a:avLst/>
          </a:prstGeom>
          <a:noFill/>
        </p:spPr>
        <p:txBody>
          <a:bodyPr lIns="91425" tIns="91425" rIns="91425" bIns="91425" anchor="t" anchorCtr="0">
            <a:noAutofit/>
          </a:bodyPr>
          <a:lstStyle/>
          <a:p>
            <a:pPr lvl="0" algn="ctr" rtl="0">
              <a:buNone/>
            </a:pPr>
            <a:r>
              <a:rPr lang="en" sz="2400">
                <a:latin typeface="Tahoma"/>
                <a:ea typeface="Tahoma"/>
                <a:cs typeface="Tahoma"/>
                <a:sym typeface="Tahoma"/>
              </a:rPr>
              <a:t>36 + x</a:t>
            </a:r>
            <a:r>
              <a:rPr lang="en" sz="2400" baseline="30000">
                <a:latin typeface="Tahoma"/>
                <a:ea typeface="Tahoma"/>
                <a:cs typeface="Tahoma"/>
                <a:sym typeface="Tahoma"/>
              </a:rPr>
              <a:t>2</a:t>
            </a:r>
            <a:r>
              <a:rPr lang="en" sz="2400">
                <a:latin typeface="Tahoma"/>
                <a:ea typeface="Tahoma"/>
                <a:cs typeface="Tahoma"/>
                <a:sym typeface="Tahoma"/>
              </a:rPr>
              <a:t> = 100</a:t>
            </a:r>
          </a:p>
          <a:p>
            <a:pPr lvl="0" algn="ctr" rtl="0">
              <a:buNone/>
            </a:pPr>
            <a:r>
              <a:rPr lang="en" sz="2400">
                <a:latin typeface="Tahoma"/>
                <a:ea typeface="Tahoma"/>
                <a:cs typeface="Tahoma"/>
                <a:sym typeface="Tahoma"/>
              </a:rPr>
              <a:t>x</a:t>
            </a:r>
            <a:r>
              <a:rPr lang="en" sz="2400" baseline="30000">
                <a:latin typeface="Tahoma"/>
                <a:ea typeface="Tahoma"/>
                <a:cs typeface="Tahoma"/>
                <a:sym typeface="Tahoma"/>
              </a:rPr>
              <a:t>2</a:t>
            </a:r>
            <a:r>
              <a:rPr lang="en" sz="2400">
                <a:latin typeface="Tahoma"/>
                <a:ea typeface="Tahoma"/>
                <a:cs typeface="Tahoma"/>
                <a:sym typeface="Tahoma"/>
              </a:rPr>
              <a:t> = 64</a:t>
            </a:r>
          </a:p>
          <a:p>
            <a:pPr lvl="0" algn="ctr" rtl="0">
              <a:buNone/>
            </a:pPr>
            <a:r>
              <a:rPr lang="en" sz="2400">
                <a:solidFill>
                  <a:srgbClr val="FF0000"/>
                </a:solidFill>
                <a:latin typeface="Tahoma"/>
                <a:ea typeface="Tahoma"/>
                <a:cs typeface="Tahoma"/>
                <a:sym typeface="Tahoma"/>
              </a:rPr>
              <a:t>x = 8 feet</a:t>
            </a:r>
          </a:p>
          <a:p>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1000"/>
                                        <p:tgtEl>
                                          <p:spTgt spid="124"/>
                                        </p:tgtEl>
                                      </p:cBhvr>
                                    </p:animEffect>
                                  </p:childTnLst>
                                </p:cTn>
                              </p:par>
                              <p:par>
                                <p:cTn id="8" presetID="10" presetClass="entr" presetSubtype="0" fill="hold" nodeType="withEffect">
                                  <p:stCondLst>
                                    <p:cond delay="0"/>
                                  </p:stCondLst>
                                  <p:childTnLst>
                                    <p:set>
                                      <p:cBhvr>
                                        <p:cTn id="9" dur="1" fill="hold">
                                          <p:stCondLst>
                                            <p:cond delay="0"/>
                                          </p:stCondLst>
                                        </p:cTn>
                                        <p:tgtEl>
                                          <p:spTgt spid="131"/>
                                        </p:tgtEl>
                                        <p:attrNameLst>
                                          <p:attrName>style.visibility</p:attrName>
                                        </p:attrNameLst>
                                      </p:cBhvr>
                                      <p:to>
                                        <p:strVal val="visible"/>
                                      </p:to>
                                    </p:set>
                                    <p:animEffect transition="in" filter="fade">
                                      <p:cBhvr>
                                        <p:cTn id="10" dur="1000"/>
                                        <p:tgtEl>
                                          <p:spTgt spid="1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5"/>
                                        </p:tgtEl>
                                        <p:attrNameLst>
                                          <p:attrName>style.visibility</p:attrName>
                                        </p:attrNameLst>
                                      </p:cBhvr>
                                      <p:to>
                                        <p:strVal val="visible"/>
                                      </p:to>
                                    </p:set>
                                    <p:animEffect transition="in" filter="fade">
                                      <p:cBhvr>
                                        <p:cTn id="15" dur="1000"/>
                                        <p:tgtEl>
                                          <p:spTgt spid="125"/>
                                        </p:tgtEl>
                                      </p:cBhvr>
                                    </p:animEffect>
                                  </p:childTnLst>
                                </p:cTn>
                              </p:par>
                              <p:par>
                                <p:cTn id="16" presetID="10" presetClass="entr" presetSubtype="0" fill="hold" nodeType="withEffect">
                                  <p:stCondLst>
                                    <p:cond delay="0"/>
                                  </p:stCondLst>
                                  <p:childTnLst>
                                    <p:set>
                                      <p:cBhvr>
                                        <p:cTn id="17" dur="1" fill="hold">
                                          <p:stCondLst>
                                            <p:cond delay="0"/>
                                          </p:stCondLst>
                                        </p:cTn>
                                        <p:tgtEl>
                                          <p:spTgt spid="126"/>
                                        </p:tgtEl>
                                        <p:attrNameLst>
                                          <p:attrName>style.visibility</p:attrName>
                                        </p:attrNameLst>
                                      </p:cBhvr>
                                      <p:to>
                                        <p:strVal val="visible"/>
                                      </p:to>
                                    </p:set>
                                    <p:animEffect transition="in" filter="fade">
                                      <p:cBhvr>
                                        <p:cTn id="18" dur="1000"/>
                                        <p:tgtEl>
                                          <p:spTgt spid="126"/>
                                        </p:tgtEl>
                                      </p:cBhvr>
                                    </p:animEffect>
                                  </p:childTnLst>
                                </p:cTn>
                              </p:par>
                              <p:par>
                                <p:cTn id="19" presetID="10" presetClass="entr" presetSubtype="0" fill="hold" nodeType="withEffect">
                                  <p:stCondLst>
                                    <p:cond delay="0"/>
                                  </p:stCondLst>
                                  <p:childTnLst>
                                    <p:set>
                                      <p:cBhvr>
                                        <p:cTn id="20" dur="1" fill="hold">
                                          <p:stCondLst>
                                            <p:cond delay="0"/>
                                          </p:stCondLst>
                                        </p:cTn>
                                        <p:tgtEl>
                                          <p:spTgt spid="127"/>
                                        </p:tgtEl>
                                        <p:attrNameLst>
                                          <p:attrName>style.visibility</p:attrName>
                                        </p:attrNameLst>
                                      </p:cBhvr>
                                      <p:to>
                                        <p:strVal val="visible"/>
                                      </p:to>
                                    </p:set>
                                    <p:animEffect transition="in" filter="fade">
                                      <p:cBhvr>
                                        <p:cTn id="21" dur="1000"/>
                                        <p:tgtEl>
                                          <p:spTgt spid="127"/>
                                        </p:tgtEl>
                                      </p:cBhvr>
                                    </p:animEffect>
                                  </p:childTnLst>
                                </p:cTn>
                              </p:par>
                              <p:par>
                                <p:cTn id="22" presetID="10" presetClass="entr" presetSubtype="0" fill="hold" nodeType="withEffect">
                                  <p:stCondLst>
                                    <p:cond delay="0"/>
                                  </p:stCondLst>
                                  <p:childTnLst>
                                    <p:set>
                                      <p:cBhvr>
                                        <p:cTn id="23" dur="1" fill="hold">
                                          <p:stCondLst>
                                            <p:cond delay="0"/>
                                          </p:stCondLst>
                                        </p:cTn>
                                        <p:tgtEl>
                                          <p:spTgt spid="128"/>
                                        </p:tgtEl>
                                        <p:attrNameLst>
                                          <p:attrName>style.visibility</p:attrName>
                                        </p:attrNameLst>
                                      </p:cBhvr>
                                      <p:to>
                                        <p:strVal val="visible"/>
                                      </p:to>
                                    </p:set>
                                    <p:animEffect transition="in" filter="fade">
                                      <p:cBhvr>
                                        <p:cTn id="24" dur="1000"/>
                                        <p:tgtEl>
                                          <p:spTgt spid="128"/>
                                        </p:tgtEl>
                                      </p:cBhvr>
                                    </p:animEffect>
                                  </p:childTnLst>
                                </p:cTn>
                              </p:par>
                              <p:par>
                                <p:cTn id="25" presetID="10" presetClass="entr" presetSubtype="0" fill="hold" nodeType="withEffect">
                                  <p:stCondLst>
                                    <p:cond delay="0"/>
                                  </p:stCondLst>
                                  <p:childTnLst>
                                    <p:set>
                                      <p:cBhvr>
                                        <p:cTn id="26" dur="1" fill="hold">
                                          <p:stCondLst>
                                            <p:cond delay="0"/>
                                          </p:stCondLst>
                                        </p:cTn>
                                        <p:tgtEl>
                                          <p:spTgt spid="129"/>
                                        </p:tgtEl>
                                        <p:attrNameLst>
                                          <p:attrName>style.visibility</p:attrName>
                                        </p:attrNameLst>
                                      </p:cBhvr>
                                      <p:to>
                                        <p:strVal val="visible"/>
                                      </p:to>
                                    </p:set>
                                    <p:animEffect transition="in" filter="fade">
                                      <p:cBhvr>
                                        <p:cTn id="27" dur="1000"/>
                                        <p:tgtEl>
                                          <p:spTgt spid="129"/>
                                        </p:tgtEl>
                                      </p:cBhvr>
                                    </p:animEffect>
                                  </p:childTnLst>
                                </p:cTn>
                              </p:par>
                              <p:par>
                                <p:cTn id="28" presetID="10" presetClass="entr" presetSubtype="0" fill="hold" nodeType="withEffect">
                                  <p:stCondLst>
                                    <p:cond delay="0"/>
                                  </p:stCondLst>
                                  <p:childTnLst>
                                    <p:set>
                                      <p:cBhvr>
                                        <p:cTn id="29" dur="1" fill="hold">
                                          <p:stCondLst>
                                            <p:cond delay="0"/>
                                          </p:stCondLst>
                                        </p:cTn>
                                        <p:tgtEl>
                                          <p:spTgt spid="130"/>
                                        </p:tgtEl>
                                        <p:attrNameLst>
                                          <p:attrName>style.visibility</p:attrName>
                                        </p:attrNameLst>
                                      </p:cBhvr>
                                      <p:to>
                                        <p:strVal val="visible"/>
                                      </p:to>
                                    </p:set>
                                    <p:animEffect transition="in" filter="fade">
                                      <p:cBhvr>
                                        <p:cTn id="30" dur="1000"/>
                                        <p:tgtEl>
                                          <p:spTgt spid="13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32"/>
                                        </p:tgtEl>
                                        <p:attrNameLst>
                                          <p:attrName>style.visibility</p:attrName>
                                        </p:attrNameLst>
                                      </p:cBhvr>
                                      <p:to>
                                        <p:strVal val="visible"/>
                                      </p:to>
                                    </p:set>
                                    <p:animEffect transition="in" filter="fade">
                                      <p:cBhvr>
                                        <p:cTn id="35" dur="1000"/>
                                        <p:tgtEl>
                                          <p:spTgt spid="13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33"/>
                                        </p:tgtEl>
                                        <p:attrNameLst>
                                          <p:attrName>style.visibility</p:attrName>
                                        </p:attrNameLst>
                                      </p:cBhvr>
                                      <p:to>
                                        <p:strVal val="visible"/>
                                      </p:to>
                                    </p:set>
                                    <p:animEffect transition="in" filter="fade">
                                      <p:cBhvr>
                                        <p:cTn id="40" dur="1000"/>
                                        <p:tgtEl>
                                          <p:spTgt spid="13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34"/>
                                        </p:tgtEl>
                                        <p:attrNameLst>
                                          <p:attrName>style.visibility</p:attrName>
                                        </p:attrNameLst>
                                      </p:cBhvr>
                                      <p:to>
                                        <p:strVal val="visible"/>
                                      </p:to>
                                    </p:set>
                                    <p:animEffect transition="in" filter="fade">
                                      <p:cBhvr>
                                        <p:cTn id="45" dur="10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457200" y="1600200"/>
            <a:ext cx="8229600" cy="578099"/>
          </a:xfrm>
          <a:prstGeom prst="rect">
            <a:avLst/>
          </a:prstGeom>
        </p:spPr>
        <p:txBody>
          <a:bodyPr lIns="91425" tIns="91425" rIns="91425" bIns="91425" anchor="t" anchorCtr="0">
            <a:noAutofit/>
          </a:bodyPr>
          <a:lstStyle/>
          <a:p>
            <a:pPr marL="457200" lvl="0" indent="-381000">
              <a:buClr>
                <a:schemeClr val="dk1"/>
              </a:buClr>
              <a:buSzPct val="166666"/>
              <a:buFont typeface="Arial"/>
              <a:buChar char="•"/>
            </a:pPr>
            <a:r>
              <a:rPr lang="en" sz="2400">
                <a:latin typeface="Tahoma"/>
                <a:ea typeface="Tahoma"/>
                <a:cs typeface="Tahoma"/>
                <a:sym typeface="Tahoma"/>
              </a:rPr>
              <a:t>Find the missing coordinate of the green line.</a:t>
            </a:r>
          </a:p>
        </p:txBody>
      </p:sp>
      <p:sp>
        <p:nvSpPr>
          <p:cNvPr id="140" name="Shape 140"/>
          <p:cNvSpPr txBox="1">
            <a:spLocks noGrp="1"/>
          </p:cNvSpPr>
          <p:nvPr>
            <p:ph type="title"/>
          </p:nvPr>
        </p:nvSpPr>
        <p:spPr>
          <a:xfrm>
            <a:off x="179490" y="17761"/>
            <a:ext cx="8772899" cy="1143000"/>
          </a:xfrm>
          <a:prstGeom prst="rect">
            <a:avLst/>
          </a:prstGeom>
        </p:spPr>
        <p:txBody>
          <a:bodyPr lIns="91425" tIns="91425" rIns="91425" bIns="91425" anchor="ctr" anchorCtr="0">
            <a:noAutofit/>
          </a:bodyPr>
          <a:lstStyle/>
          <a:p>
            <a:pPr>
              <a:buNone/>
            </a:pPr>
            <a:r>
              <a:rPr lang="en"/>
              <a:t>Pythagorean Theorem continued</a:t>
            </a:r>
          </a:p>
        </p:txBody>
      </p:sp>
      <p:sp>
        <p:nvSpPr>
          <p:cNvPr id="141" name="Shape 141"/>
          <p:cNvSpPr/>
          <p:nvPr/>
        </p:nvSpPr>
        <p:spPr>
          <a:xfrm rot="-5381119">
            <a:off x="900901" y="2990606"/>
            <a:ext cx="2834695" cy="2736037"/>
          </a:xfrm>
          <a:prstGeom prst="rect">
            <a:avLst/>
          </a:prstGeom>
          <a:blipFill>
            <a:blip r:embed="rId3"/>
            <a:stretch>
              <a:fillRect/>
            </a:stretch>
          </a:blipFill>
        </p:spPr>
      </p:sp>
      <p:cxnSp>
        <p:nvCxnSpPr>
          <p:cNvPr id="142" name="Shape 142"/>
          <p:cNvCxnSpPr/>
          <p:nvPr/>
        </p:nvCxnSpPr>
        <p:spPr>
          <a:xfrm rot="10800000" flipH="1">
            <a:off x="953850" y="2994399"/>
            <a:ext cx="2728800" cy="2801100"/>
          </a:xfrm>
          <a:prstGeom prst="straightConnector1">
            <a:avLst/>
          </a:prstGeom>
          <a:noFill/>
          <a:ln w="38100" cap="flat">
            <a:solidFill>
              <a:srgbClr val="38761D"/>
            </a:solidFill>
            <a:prstDash val="solid"/>
            <a:round/>
            <a:headEnd type="none" w="lg" len="lg"/>
            <a:tailEnd type="none" w="lg" len="lg"/>
          </a:ln>
        </p:spPr>
      </p:cxnSp>
      <p:sp>
        <p:nvSpPr>
          <p:cNvPr id="143" name="Shape 143"/>
          <p:cNvSpPr txBox="1"/>
          <p:nvPr/>
        </p:nvSpPr>
        <p:spPr>
          <a:xfrm>
            <a:off x="1485100" y="4032700"/>
            <a:ext cx="978000" cy="350100"/>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12 feet</a:t>
            </a:r>
          </a:p>
        </p:txBody>
      </p:sp>
      <p:sp>
        <p:nvSpPr>
          <p:cNvPr id="144" name="Shape 144"/>
          <p:cNvSpPr txBox="1"/>
          <p:nvPr/>
        </p:nvSpPr>
        <p:spPr>
          <a:xfrm>
            <a:off x="1781023" y="5813650"/>
            <a:ext cx="1074600" cy="301799"/>
          </a:xfrm>
          <a:prstGeom prst="rect">
            <a:avLst/>
          </a:prstGeom>
          <a:noFill/>
        </p:spPr>
        <p:txBody>
          <a:bodyPr lIns="91425" tIns="91425" rIns="91425" bIns="91425" anchor="t" anchorCtr="0">
            <a:noAutofit/>
          </a:bodyPr>
          <a:lstStyle/>
          <a:p>
            <a:pPr algn="ctr">
              <a:buNone/>
            </a:pPr>
            <a:r>
              <a:rPr lang="en" sz="1800">
                <a:latin typeface="Tahoma"/>
                <a:ea typeface="Tahoma"/>
                <a:cs typeface="Tahoma"/>
                <a:sym typeface="Tahoma"/>
              </a:rPr>
              <a:t>6 feet</a:t>
            </a:r>
          </a:p>
        </p:txBody>
      </p:sp>
      <p:sp>
        <p:nvSpPr>
          <p:cNvPr id="145" name="Shape 145"/>
          <p:cNvSpPr txBox="1"/>
          <p:nvPr/>
        </p:nvSpPr>
        <p:spPr>
          <a:xfrm>
            <a:off x="3767075" y="4225875"/>
            <a:ext cx="809099" cy="265500"/>
          </a:xfrm>
          <a:prstGeom prst="rect">
            <a:avLst/>
          </a:prstGeom>
          <a:noFill/>
        </p:spPr>
        <p:txBody>
          <a:bodyPr lIns="91425" tIns="91425" rIns="91425" bIns="91425" anchor="t" anchorCtr="0">
            <a:noAutofit/>
          </a:bodyPr>
          <a:lstStyle/>
          <a:p>
            <a:pPr>
              <a:buNone/>
            </a:pPr>
            <a:r>
              <a:rPr lang="en" sz="1800">
                <a:solidFill>
                  <a:srgbClr val="FF0000"/>
                </a:solidFill>
                <a:latin typeface="Tahoma"/>
                <a:ea typeface="Tahoma"/>
                <a:cs typeface="Tahoma"/>
                <a:sym typeface="Tahoma"/>
              </a:rPr>
              <a:t>y feet</a:t>
            </a:r>
          </a:p>
        </p:txBody>
      </p:sp>
      <p:sp>
        <p:nvSpPr>
          <p:cNvPr id="146" name="Shape 146"/>
          <p:cNvSpPr txBox="1"/>
          <p:nvPr/>
        </p:nvSpPr>
        <p:spPr>
          <a:xfrm>
            <a:off x="555411" y="5795500"/>
            <a:ext cx="784799" cy="471000"/>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(0,0)</a:t>
            </a:r>
          </a:p>
        </p:txBody>
      </p:sp>
      <p:sp>
        <p:nvSpPr>
          <p:cNvPr id="147" name="Shape 147"/>
          <p:cNvSpPr txBox="1"/>
          <p:nvPr/>
        </p:nvSpPr>
        <p:spPr>
          <a:xfrm>
            <a:off x="3561303" y="5686700"/>
            <a:ext cx="845099" cy="338100"/>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(6,0)</a:t>
            </a:r>
          </a:p>
        </p:txBody>
      </p:sp>
      <p:sp>
        <p:nvSpPr>
          <p:cNvPr id="148" name="Shape 148"/>
          <p:cNvSpPr txBox="1"/>
          <p:nvPr/>
        </p:nvSpPr>
        <p:spPr>
          <a:xfrm>
            <a:off x="3561303" y="2680600"/>
            <a:ext cx="736499" cy="313799"/>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(6,y)</a:t>
            </a:r>
          </a:p>
        </p:txBody>
      </p:sp>
      <p:sp>
        <p:nvSpPr>
          <p:cNvPr id="149" name="Shape 149"/>
          <p:cNvSpPr txBox="1"/>
          <p:nvPr/>
        </p:nvSpPr>
        <p:spPr>
          <a:xfrm>
            <a:off x="4286270" y="2837375"/>
            <a:ext cx="4720800" cy="615900"/>
          </a:xfrm>
          <a:prstGeom prst="rect">
            <a:avLst/>
          </a:prstGeom>
          <a:noFill/>
        </p:spPr>
        <p:txBody>
          <a:bodyPr lIns="91425" tIns="91425" rIns="91425" bIns="91425" anchor="t" anchorCtr="0">
            <a:noAutofit/>
          </a:bodyPr>
          <a:lstStyle/>
          <a:p>
            <a:pPr lvl="0" algn="ctr" rtl="0">
              <a:buClr>
                <a:srgbClr val="000000"/>
              </a:buClr>
              <a:buSzPct val="36666"/>
              <a:buFont typeface="Arial"/>
              <a:buNone/>
            </a:pPr>
            <a:r>
              <a:rPr lang="en" sz="3000" b="1">
                <a:latin typeface="Tahoma"/>
                <a:ea typeface="Tahoma"/>
                <a:cs typeface="Tahoma"/>
                <a:sym typeface="Tahoma"/>
              </a:rPr>
              <a:t>Pythagorean Theorem!!</a:t>
            </a:r>
          </a:p>
          <a:p>
            <a:pPr lvl="0" algn="ctr" rtl="0">
              <a:buClr>
                <a:srgbClr val="000000"/>
              </a:buClr>
              <a:buSzPct val="45833"/>
              <a:buFont typeface="Arial"/>
              <a:buNone/>
            </a:pPr>
            <a:r>
              <a:rPr lang="en" sz="2400">
                <a:latin typeface="Tahoma"/>
                <a:ea typeface="Tahoma"/>
                <a:cs typeface="Tahoma"/>
                <a:sym typeface="Tahoma"/>
              </a:rPr>
              <a:t>a</a:t>
            </a:r>
            <a:r>
              <a:rPr lang="en" sz="2400" baseline="30000">
                <a:latin typeface="Tahoma"/>
                <a:ea typeface="Tahoma"/>
                <a:cs typeface="Tahoma"/>
                <a:sym typeface="Tahoma"/>
              </a:rPr>
              <a:t>2</a:t>
            </a:r>
            <a:r>
              <a:rPr lang="en" sz="2400">
                <a:latin typeface="Tahoma"/>
                <a:ea typeface="Tahoma"/>
                <a:cs typeface="Tahoma"/>
                <a:sym typeface="Tahoma"/>
              </a:rPr>
              <a:t> + b</a:t>
            </a:r>
            <a:r>
              <a:rPr lang="en" sz="2400" baseline="30000">
                <a:latin typeface="Tahoma"/>
                <a:ea typeface="Tahoma"/>
                <a:cs typeface="Tahoma"/>
                <a:sym typeface="Tahoma"/>
              </a:rPr>
              <a:t>2</a:t>
            </a:r>
            <a:r>
              <a:rPr lang="en" sz="2400">
                <a:latin typeface="Tahoma"/>
                <a:ea typeface="Tahoma"/>
                <a:cs typeface="Tahoma"/>
                <a:sym typeface="Tahoma"/>
              </a:rPr>
              <a:t> = c</a:t>
            </a:r>
            <a:r>
              <a:rPr lang="en" sz="2400" baseline="30000">
                <a:latin typeface="Tahoma"/>
                <a:ea typeface="Tahoma"/>
                <a:cs typeface="Tahoma"/>
                <a:sym typeface="Tahoma"/>
              </a:rPr>
              <a:t>2</a:t>
            </a:r>
          </a:p>
          <a:p>
            <a:endParaRPr/>
          </a:p>
        </p:txBody>
      </p:sp>
      <p:sp>
        <p:nvSpPr>
          <p:cNvPr id="150" name="Shape 150"/>
          <p:cNvSpPr txBox="1"/>
          <p:nvPr/>
        </p:nvSpPr>
        <p:spPr>
          <a:xfrm>
            <a:off x="5233970" y="3887800"/>
            <a:ext cx="2825399" cy="495000"/>
          </a:xfrm>
          <a:prstGeom prst="rect">
            <a:avLst/>
          </a:prstGeom>
          <a:noFill/>
        </p:spPr>
        <p:txBody>
          <a:bodyPr lIns="91425" tIns="91425" rIns="91425" bIns="91425" anchor="t" anchorCtr="0">
            <a:noAutofit/>
          </a:bodyPr>
          <a:lstStyle/>
          <a:p>
            <a:pPr lvl="0" algn="ctr" rtl="0">
              <a:buNone/>
            </a:pPr>
            <a:r>
              <a:rPr lang="en" sz="2400">
                <a:latin typeface="Tahoma"/>
                <a:ea typeface="Tahoma"/>
                <a:cs typeface="Tahoma"/>
                <a:sym typeface="Tahoma"/>
              </a:rPr>
              <a:t>6</a:t>
            </a:r>
            <a:r>
              <a:rPr lang="en" sz="2400" baseline="30000">
                <a:latin typeface="Tahoma"/>
                <a:ea typeface="Tahoma"/>
                <a:cs typeface="Tahoma"/>
                <a:sym typeface="Tahoma"/>
              </a:rPr>
              <a:t>2</a:t>
            </a:r>
            <a:r>
              <a:rPr lang="en" sz="2400">
                <a:latin typeface="Tahoma"/>
                <a:ea typeface="Tahoma"/>
                <a:cs typeface="Tahoma"/>
                <a:sym typeface="Tahoma"/>
              </a:rPr>
              <a:t> + y</a:t>
            </a:r>
            <a:r>
              <a:rPr lang="en" sz="2400" baseline="30000">
                <a:latin typeface="Tahoma"/>
                <a:ea typeface="Tahoma"/>
                <a:cs typeface="Tahoma"/>
                <a:sym typeface="Tahoma"/>
              </a:rPr>
              <a:t>2</a:t>
            </a:r>
            <a:r>
              <a:rPr lang="en" sz="2400">
                <a:latin typeface="Tahoma"/>
                <a:ea typeface="Tahoma"/>
                <a:cs typeface="Tahoma"/>
                <a:sym typeface="Tahoma"/>
              </a:rPr>
              <a:t> = 12</a:t>
            </a:r>
            <a:r>
              <a:rPr lang="en" sz="2400" baseline="30000">
                <a:latin typeface="Tahoma"/>
                <a:ea typeface="Tahoma"/>
                <a:cs typeface="Tahoma"/>
                <a:sym typeface="Tahoma"/>
              </a:rPr>
              <a:t>2</a:t>
            </a:r>
          </a:p>
          <a:p>
            <a:endParaRPr/>
          </a:p>
        </p:txBody>
      </p:sp>
      <p:sp>
        <p:nvSpPr>
          <p:cNvPr id="151" name="Shape 151"/>
          <p:cNvSpPr txBox="1"/>
          <p:nvPr/>
        </p:nvSpPr>
        <p:spPr>
          <a:xfrm>
            <a:off x="5403170" y="4539800"/>
            <a:ext cx="2486999" cy="1146899"/>
          </a:xfrm>
          <a:prstGeom prst="rect">
            <a:avLst/>
          </a:prstGeom>
          <a:noFill/>
        </p:spPr>
        <p:txBody>
          <a:bodyPr lIns="91425" tIns="91425" rIns="91425" bIns="91425" anchor="t" anchorCtr="0">
            <a:noAutofit/>
          </a:bodyPr>
          <a:lstStyle/>
          <a:p>
            <a:pPr lvl="0" algn="ctr" rtl="0">
              <a:buClr>
                <a:srgbClr val="000000"/>
              </a:buClr>
              <a:buSzPct val="45833"/>
              <a:buFont typeface="Arial"/>
              <a:buNone/>
            </a:pPr>
            <a:r>
              <a:rPr lang="en" sz="2400">
                <a:latin typeface="Tahoma"/>
                <a:ea typeface="Tahoma"/>
                <a:cs typeface="Tahoma"/>
                <a:sym typeface="Tahoma"/>
              </a:rPr>
              <a:t>36 + y</a:t>
            </a:r>
            <a:r>
              <a:rPr lang="en" sz="2400" baseline="30000">
                <a:latin typeface="Tahoma"/>
                <a:ea typeface="Tahoma"/>
                <a:cs typeface="Tahoma"/>
                <a:sym typeface="Tahoma"/>
              </a:rPr>
              <a:t>2</a:t>
            </a:r>
            <a:r>
              <a:rPr lang="en" sz="2400">
                <a:latin typeface="Tahoma"/>
                <a:ea typeface="Tahoma"/>
                <a:cs typeface="Tahoma"/>
                <a:sym typeface="Tahoma"/>
              </a:rPr>
              <a:t> = 144</a:t>
            </a:r>
          </a:p>
          <a:p>
            <a:pPr lvl="0" algn="ctr" rtl="0">
              <a:buClr>
                <a:srgbClr val="000000"/>
              </a:buClr>
              <a:buSzPct val="45833"/>
              <a:buFont typeface="Arial"/>
              <a:buNone/>
            </a:pPr>
            <a:r>
              <a:rPr lang="en" sz="2400">
                <a:latin typeface="Tahoma"/>
                <a:ea typeface="Tahoma"/>
                <a:cs typeface="Tahoma"/>
                <a:sym typeface="Tahoma"/>
              </a:rPr>
              <a:t>y</a:t>
            </a:r>
            <a:r>
              <a:rPr lang="en" sz="2400" baseline="30000">
                <a:latin typeface="Tahoma"/>
                <a:ea typeface="Tahoma"/>
                <a:cs typeface="Tahoma"/>
                <a:sym typeface="Tahoma"/>
              </a:rPr>
              <a:t>2</a:t>
            </a:r>
            <a:r>
              <a:rPr lang="en" sz="2400">
                <a:latin typeface="Tahoma"/>
                <a:ea typeface="Tahoma"/>
                <a:cs typeface="Tahoma"/>
                <a:sym typeface="Tahoma"/>
              </a:rPr>
              <a:t> = 108</a:t>
            </a:r>
          </a:p>
          <a:p>
            <a:pPr lvl="0" algn="ctr" rtl="0">
              <a:buClr>
                <a:srgbClr val="000000"/>
              </a:buClr>
              <a:buSzPct val="45833"/>
              <a:buFont typeface="Arial"/>
              <a:buNone/>
            </a:pPr>
            <a:r>
              <a:rPr lang="en" sz="2400">
                <a:solidFill>
                  <a:srgbClr val="FF0000"/>
                </a:solidFill>
                <a:latin typeface="Tahoma"/>
                <a:ea typeface="Tahoma"/>
                <a:cs typeface="Tahoma"/>
                <a:sym typeface="Tahoma"/>
              </a:rPr>
              <a:t>y = sq.rt.(108)</a:t>
            </a:r>
          </a:p>
          <a:p>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1000"/>
                                        <p:tgtEl>
                                          <p:spTgt spid="141"/>
                                        </p:tgtEl>
                                      </p:cBhvr>
                                    </p:animEffect>
                                  </p:childTnLst>
                                </p:cTn>
                              </p:par>
                              <p:par>
                                <p:cTn id="8" presetID="10" presetClass="entr" presetSubtype="0" fill="hold" nodeType="withEffect">
                                  <p:stCondLst>
                                    <p:cond delay="0"/>
                                  </p:stCondLst>
                                  <p:childTnLst>
                                    <p:set>
                                      <p:cBhvr>
                                        <p:cTn id="9" dur="1" fill="hold">
                                          <p:stCondLst>
                                            <p:cond delay="0"/>
                                          </p:stCondLst>
                                        </p:cTn>
                                        <p:tgtEl>
                                          <p:spTgt spid="142"/>
                                        </p:tgtEl>
                                        <p:attrNameLst>
                                          <p:attrName>style.visibility</p:attrName>
                                        </p:attrNameLst>
                                      </p:cBhvr>
                                      <p:to>
                                        <p:strVal val="visible"/>
                                      </p:to>
                                    </p:set>
                                    <p:animEffect transition="in" filter="fade">
                                      <p:cBhvr>
                                        <p:cTn id="10" dur="1000"/>
                                        <p:tgtEl>
                                          <p:spTgt spid="142"/>
                                        </p:tgtEl>
                                      </p:cBhvr>
                                    </p:animEffect>
                                  </p:childTnLst>
                                </p:cTn>
                              </p:par>
                              <p:par>
                                <p:cTn id="11" presetID="10" presetClass="entr" presetSubtype="0" fill="hold" nodeType="withEffect">
                                  <p:stCondLst>
                                    <p:cond delay="0"/>
                                  </p:stCondLst>
                                  <p:childTnLst>
                                    <p:set>
                                      <p:cBhvr>
                                        <p:cTn id="12" dur="1" fill="hold">
                                          <p:stCondLst>
                                            <p:cond delay="0"/>
                                          </p:stCondLst>
                                        </p:cTn>
                                        <p:tgtEl>
                                          <p:spTgt spid="143"/>
                                        </p:tgtEl>
                                        <p:attrNameLst>
                                          <p:attrName>style.visibility</p:attrName>
                                        </p:attrNameLst>
                                      </p:cBhvr>
                                      <p:to>
                                        <p:strVal val="visible"/>
                                      </p:to>
                                    </p:set>
                                    <p:animEffect transition="in" filter="fade">
                                      <p:cBhvr>
                                        <p:cTn id="13" dur="1000"/>
                                        <p:tgtEl>
                                          <p:spTgt spid="143"/>
                                        </p:tgtEl>
                                      </p:cBhvr>
                                    </p:animEffect>
                                  </p:childTnLst>
                                </p:cTn>
                              </p:par>
                              <p:par>
                                <p:cTn id="14" presetID="10" presetClass="entr" presetSubtype="0" fill="hold" nodeType="withEffect">
                                  <p:stCondLst>
                                    <p:cond delay="0"/>
                                  </p:stCondLst>
                                  <p:childTnLst>
                                    <p:set>
                                      <p:cBhvr>
                                        <p:cTn id="15" dur="1" fill="hold">
                                          <p:stCondLst>
                                            <p:cond delay="0"/>
                                          </p:stCondLst>
                                        </p:cTn>
                                        <p:tgtEl>
                                          <p:spTgt spid="144"/>
                                        </p:tgtEl>
                                        <p:attrNameLst>
                                          <p:attrName>style.visibility</p:attrName>
                                        </p:attrNameLst>
                                      </p:cBhvr>
                                      <p:to>
                                        <p:strVal val="visible"/>
                                      </p:to>
                                    </p:set>
                                    <p:animEffect transition="in" filter="fade">
                                      <p:cBhvr>
                                        <p:cTn id="16" dur="1000"/>
                                        <p:tgtEl>
                                          <p:spTgt spid="144"/>
                                        </p:tgtEl>
                                      </p:cBhvr>
                                    </p:animEffect>
                                  </p:childTnLst>
                                </p:cTn>
                              </p:par>
                              <p:par>
                                <p:cTn id="17" presetID="10" presetClass="entr" presetSubtype="0" fill="hold" nodeType="withEffect">
                                  <p:stCondLst>
                                    <p:cond delay="0"/>
                                  </p:stCondLst>
                                  <p:childTnLst>
                                    <p:set>
                                      <p:cBhvr>
                                        <p:cTn id="18" dur="1" fill="hold">
                                          <p:stCondLst>
                                            <p:cond delay="0"/>
                                          </p:stCondLst>
                                        </p:cTn>
                                        <p:tgtEl>
                                          <p:spTgt spid="145"/>
                                        </p:tgtEl>
                                        <p:attrNameLst>
                                          <p:attrName>style.visibility</p:attrName>
                                        </p:attrNameLst>
                                      </p:cBhvr>
                                      <p:to>
                                        <p:strVal val="visible"/>
                                      </p:to>
                                    </p:set>
                                    <p:animEffect transition="in" filter="fade">
                                      <p:cBhvr>
                                        <p:cTn id="19" dur="1000"/>
                                        <p:tgtEl>
                                          <p:spTgt spid="145"/>
                                        </p:tgtEl>
                                      </p:cBhvr>
                                    </p:animEffect>
                                  </p:childTnLst>
                                </p:cTn>
                              </p:par>
                              <p:par>
                                <p:cTn id="20" presetID="10" presetClass="entr" presetSubtype="0" fill="hold" nodeType="withEffect">
                                  <p:stCondLst>
                                    <p:cond delay="0"/>
                                  </p:stCondLst>
                                  <p:childTnLst>
                                    <p:set>
                                      <p:cBhvr>
                                        <p:cTn id="21" dur="1" fill="hold">
                                          <p:stCondLst>
                                            <p:cond delay="0"/>
                                          </p:stCondLst>
                                        </p:cTn>
                                        <p:tgtEl>
                                          <p:spTgt spid="147"/>
                                        </p:tgtEl>
                                        <p:attrNameLst>
                                          <p:attrName>style.visibility</p:attrName>
                                        </p:attrNameLst>
                                      </p:cBhvr>
                                      <p:to>
                                        <p:strVal val="visible"/>
                                      </p:to>
                                    </p:set>
                                    <p:animEffect transition="in" filter="fade">
                                      <p:cBhvr>
                                        <p:cTn id="22" dur="1000"/>
                                        <p:tgtEl>
                                          <p:spTgt spid="147"/>
                                        </p:tgtEl>
                                      </p:cBhvr>
                                    </p:animEffect>
                                  </p:childTnLst>
                                </p:cTn>
                              </p:par>
                              <p:par>
                                <p:cTn id="23" presetID="10" presetClass="entr" presetSubtype="0" fill="hold" nodeType="withEffect">
                                  <p:stCondLst>
                                    <p:cond delay="0"/>
                                  </p:stCondLst>
                                  <p:childTnLst>
                                    <p:set>
                                      <p:cBhvr>
                                        <p:cTn id="24" dur="1" fill="hold">
                                          <p:stCondLst>
                                            <p:cond delay="0"/>
                                          </p:stCondLst>
                                        </p:cTn>
                                        <p:tgtEl>
                                          <p:spTgt spid="148"/>
                                        </p:tgtEl>
                                        <p:attrNameLst>
                                          <p:attrName>style.visibility</p:attrName>
                                        </p:attrNameLst>
                                      </p:cBhvr>
                                      <p:to>
                                        <p:strVal val="visible"/>
                                      </p:to>
                                    </p:set>
                                    <p:animEffect transition="in" filter="fade">
                                      <p:cBhvr>
                                        <p:cTn id="25" dur="1000"/>
                                        <p:tgtEl>
                                          <p:spTgt spid="148"/>
                                        </p:tgtEl>
                                      </p:cBhvr>
                                    </p:animEffect>
                                  </p:childTnLst>
                                </p:cTn>
                              </p:par>
                              <p:par>
                                <p:cTn id="26" presetID="10" presetClass="entr" presetSubtype="0" fill="hold" nodeType="withEffect">
                                  <p:stCondLst>
                                    <p:cond delay="0"/>
                                  </p:stCondLst>
                                  <p:childTnLst>
                                    <p:set>
                                      <p:cBhvr>
                                        <p:cTn id="27" dur="1" fill="hold">
                                          <p:stCondLst>
                                            <p:cond delay="0"/>
                                          </p:stCondLst>
                                        </p:cTn>
                                        <p:tgtEl>
                                          <p:spTgt spid="146"/>
                                        </p:tgtEl>
                                        <p:attrNameLst>
                                          <p:attrName>style.visibility</p:attrName>
                                        </p:attrNameLst>
                                      </p:cBhvr>
                                      <p:to>
                                        <p:strVal val="visible"/>
                                      </p:to>
                                    </p:set>
                                    <p:animEffect transition="in" filter="fade">
                                      <p:cBhvr>
                                        <p:cTn id="28" dur="1000"/>
                                        <p:tgtEl>
                                          <p:spTgt spid="14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49"/>
                                        </p:tgtEl>
                                        <p:attrNameLst>
                                          <p:attrName>style.visibility</p:attrName>
                                        </p:attrNameLst>
                                      </p:cBhvr>
                                      <p:to>
                                        <p:strVal val="visible"/>
                                      </p:to>
                                    </p:set>
                                    <p:animEffect transition="in" filter="fade">
                                      <p:cBhvr>
                                        <p:cTn id="33" dur="1000"/>
                                        <p:tgtEl>
                                          <p:spTgt spid="14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50"/>
                                        </p:tgtEl>
                                        <p:attrNameLst>
                                          <p:attrName>style.visibility</p:attrName>
                                        </p:attrNameLst>
                                      </p:cBhvr>
                                      <p:to>
                                        <p:strVal val="visible"/>
                                      </p:to>
                                    </p:set>
                                    <p:animEffect transition="in" filter="fade">
                                      <p:cBhvr>
                                        <p:cTn id="38" dur="1000"/>
                                        <p:tgtEl>
                                          <p:spTgt spid="15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51"/>
                                        </p:tgtEl>
                                        <p:attrNameLst>
                                          <p:attrName>style.visibility</p:attrName>
                                        </p:attrNameLst>
                                      </p:cBhvr>
                                      <p:to>
                                        <p:strVal val="visible"/>
                                      </p:to>
                                    </p:set>
                                    <p:animEffect transition="in" filter="fade">
                                      <p:cBhvr>
                                        <p:cTn id="43" dur="10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17761"/>
            <a:ext cx="8229600" cy="1143000"/>
          </a:xfrm>
          <a:prstGeom prst="rect">
            <a:avLst/>
          </a:prstGeom>
        </p:spPr>
        <p:txBody>
          <a:bodyPr lIns="91425" tIns="91425" rIns="91425" bIns="91425" anchor="ctr" anchorCtr="0">
            <a:noAutofit/>
          </a:bodyPr>
          <a:lstStyle/>
          <a:p>
            <a:pPr>
              <a:buNone/>
            </a:pPr>
            <a:r>
              <a:rPr lang="en"/>
              <a:t>Finding the Equation of a Line</a:t>
            </a:r>
          </a:p>
        </p:txBody>
      </p:sp>
      <p:cxnSp>
        <p:nvCxnSpPr>
          <p:cNvPr id="157" name="Shape 157"/>
          <p:cNvCxnSpPr/>
          <p:nvPr/>
        </p:nvCxnSpPr>
        <p:spPr>
          <a:xfrm>
            <a:off x="590199" y="2854323"/>
            <a:ext cx="1756800" cy="2417100"/>
          </a:xfrm>
          <a:prstGeom prst="straightConnector1">
            <a:avLst/>
          </a:prstGeom>
          <a:noFill/>
          <a:ln w="38100" cap="flat">
            <a:solidFill>
              <a:srgbClr val="0000FF"/>
            </a:solidFill>
            <a:prstDash val="solid"/>
            <a:round/>
            <a:headEnd type="none" w="lg" len="lg"/>
            <a:tailEnd type="none" w="lg" len="lg"/>
          </a:ln>
        </p:spPr>
      </p:cxnSp>
      <p:cxnSp>
        <p:nvCxnSpPr>
          <p:cNvPr id="158" name="Shape 158"/>
          <p:cNvCxnSpPr/>
          <p:nvPr/>
        </p:nvCxnSpPr>
        <p:spPr>
          <a:xfrm rot="10800000" flipH="1">
            <a:off x="602153" y="2135498"/>
            <a:ext cx="1721400" cy="3135900"/>
          </a:xfrm>
          <a:prstGeom prst="straightConnector1">
            <a:avLst/>
          </a:prstGeom>
          <a:noFill/>
          <a:ln w="38100" cap="flat">
            <a:solidFill>
              <a:srgbClr val="38761D"/>
            </a:solidFill>
            <a:prstDash val="solid"/>
            <a:round/>
            <a:headEnd type="none" w="lg" len="lg"/>
            <a:tailEnd type="none" w="lg" len="lg"/>
          </a:ln>
        </p:spPr>
      </p:cxnSp>
      <p:sp>
        <p:nvSpPr>
          <p:cNvPr id="159" name="Shape 159"/>
          <p:cNvSpPr txBox="1"/>
          <p:nvPr/>
        </p:nvSpPr>
        <p:spPr>
          <a:xfrm>
            <a:off x="1734203" y="5225300"/>
            <a:ext cx="760500" cy="379199"/>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(6,0)</a:t>
            </a:r>
          </a:p>
        </p:txBody>
      </p:sp>
      <p:sp>
        <p:nvSpPr>
          <p:cNvPr id="160" name="Shape 160"/>
          <p:cNvSpPr txBox="1"/>
          <p:nvPr/>
        </p:nvSpPr>
        <p:spPr>
          <a:xfrm>
            <a:off x="80534" y="2567321"/>
            <a:ext cx="939900" cy="369000"/>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(0,8)</a:t>
            </a:r>
          </a:p>
        </p:txBody>
      </p:sp>
      <p:sp>
        <p:nvSpPr>
          <p:cNvPr id="161" name="Shape 161"/>
          <p:cNvSpPr txBox="1"/>
          <p:nvPr/>
        </p:nvSpPr>
        <p:spPr>
          <a:xfrm>
            <a:off x="115428" y="5261150"/>
            <a:ext cx="876899" cy="307499"/>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(0,0)</a:t>
            </a:r>
          </a:p>
        </p:txBody>
      </p:sp>
      <p:sp>
        <p:nvSpPr>
          <p:cNvPr id="162" name="Shape 162"/>
          <p:cNvSpPr txBox="1"/>
          <p:nvPr/>
        </p:nvSpPr>
        <p:spPr>
          <a:xfrm>
            <a:off x="1420968" y="1787138"/>
            <a:ext cx="1641600" cy="348299"/>
          </a:xfrm>
          <a:prstGeom prst="rect">
            <a:avLst/>
          </a:prstGeom>
          <a:noFill/>
        </p:spPr>
        <p:txBody>
          <a:bodyPr lIns="91425" tIns="91425" rIns="91425" bIns="91425" anchor="t" anchorCtr="0">
            <a:noAutofit/>
          </a:bodyPr>
          <a:lstStyle/>
          <a:p>
            <a:pPr>
              <a:buNone/>
            </a:pPr>
            <a:r>
              <a:rPr lang="en" sz="1800">
                <a:latin typeface="Tahoma"/>
                <a:ea typeface="Tahoma"/>
                <a:cs typeface="Tahoma"/>
                <a:sym typeface="Tahoma"/>
              </a:rPr>
              <a:t>(6,sq.rt.(108))</a:t>
            </a:r>
          </a:p>
        </p:txBody>
      </p:sp>
      <p:sp>
        <p:nvSpPr>
          <p:cNvPr id="163" name="Shape 163"/>
          <p:cNvSpPr txBox="1"/>
          <p:nvPr/>
        </p:nvSpPr>
        <p:spPr>
          <a:xfrm>
            <a:off x="5421175" y="1400575"/>
            <a:ext cx="3501299" cy="579600"/>
          </a:xfrm>
          <a:prstGeom prst="rect">
            <a:avLst/>
          </a:prstGeom>
          <a:noFill/>
        </p:spPr>
        <p:txBody>
          <a:bodyPr lIns="91425" tIns="91425" rIns="91425" bIns="91425" anchor="t" anchorCtr="0">
            <a:noAutofit/>
          </a:bodyPr>
          <a:lstStyle/>
          <a:p>
            <a:pPr lvl="0" rtl="0">
              <a:buNone/>
            </a:pPr>
            <a:r>
              <a:rPr lang="en" sz="1800">
                <a:latin typeface="Tahoma"/>
                <a:ea typeface="Tahoma"/>
                <a:cs typeface="Tahoma"/>
                <a:sym typeface="Tahoma"/>
              </a:rPr>
              <a:t>slope: m = </a:t>
            </a:r>
            <a:r>
              <a:rPr lang="en" sz="1800" u="sng">
                <a:latin typeface="Tahoma"/>
                <a:ea typeface="Tahoma"/>
                <a:cs typeface="Tahoma"/>
                <a:sym typeface="Tahoma"/>
              </a:rPr>
              <a:t>y</a:t>
            </a:r>
            <a:r>
              <a:rPr lang="en" sz="1800" u="sng" baseline="-25000">
                <a:latin typeface="Tahoma"/>
                <a:ea typeface="Tahoma"/>
                <a:cs typeface="Tahoma"/>
                <a:sym typeface="Tahoma"/>
              </a:rPr>
              <a:t>2</a:t>
            </a:r>
            <a:r>
              <a:rPr lang="en" sz="1800" u="sng">
                <a:latin typeface="Tahoma"/>
                <a:ea typeface="Tahoma"/>
                <a:cs typeface="Tahoma"/>
                <a:sym typeface="Tahoma"/>
              </a:rPr>
              <a:t> - y</a:t>
            </a:r>
            <a:r>
              <a:rPr lang="en" sz="1800" u="sng" baseline="-25000">
                <a:latin typeface="Tahoma"/>
                <a:ea typeface="Tahoma"/>
                <a:cs typeface="Tahoma"/>
                <a:sym typeface="Tahoma"/>
              </a:rPr>
              <a:t>1</a:t>
            </a:r>
          </a:p>
          <a:p>
            <a:pPr lvl="0" rtl="0">
              <a:buNone/>
            </a:pPr>
            <a:r>
              <a:rPr lang="en" sz="1800" u="sng">
                <a:latin typeface="Tahoma"/>
                <a:ea typeface="Tahoma"/>
                <a:cs typeface="Tahoma"/>
                <a:sym typeface="Tahoma"/>
              </a:rPr>
              <a:t>		</a:t>
            </a:r>
            <a:r>
              <a:rPr lang="en" sz="1800">
                <a:latin typeface="Tahoma"/>
                <a:ea typeface="Tahoma"/>
                <a:cs typeface="Tahoma"/>
                <a:sym typeface="Tahoma"/>
              </a:rPr>
              <a:t>    x</a:t>
            </a:r>
            <a:r>
              <a:rPr lang="en" sz="1800" baseline="-25000">
                <a:latin typeface="Tahoma"/>
                <a:ea typeface="Tahoma"/>
                <a:cs typeface="Tahoma"/>
                <a:sym typeface="Tahoma"/>
              </a:rPr>
              <a:t>2</a:t>
            </a:r>
            <a:r>
              <a:rPr lang="en" sz="1800">
                <a:latin typeface="Tahoma"/>
                <a:ea typeface="Tahoma"/>
                <a:cs typeface="Tahoma"/>
                <a:sym typeface="Tahoma"/>
              </a:rPr>
              <a:t> - x</a:t>
            </a:r>
            <a:r>
              <a:rPr lang="en" sz="1800" baseline="-25000">
                <a:latin typeface="Tahoma"/>
                <a:ea typeface="Tahoma"/>
                <a:cs typeface="Tahoma"/>
                <a:sym typeface="Tahoma"/>
              </a:rPr>
              <a:t>1</a:t>
            </a:r>
          </a:p>
          <a:p>
            <a:endParaRPr/>
          </a:p>
          <a:p>
            <a:pPr>
              <a:buNone/>
            </a:pPr>
            <a:r>
              <a:rPr lang="en" sz="1800">
                <a:latin typeface="Tahoma"/>
                <a:ea typeface="Tahoma"/>
                <a:cs typeface="Tahoma"/>
                <a:sym typeface="Tahoma"/>
              </a:rPr>
              <a:t>equation of a line: y = mx + b</a:t>
            </a:r>
          </a:p>
        </p:txBody>
      </p:sp>
      <p:sp>
        <p:nvSpPr>
          <p:cNvPr id="164" name="Shape 164"/>
          <p:cNvSpPr txBox="1"/>
          <p:nvPr/>
        </p:nvSpPr>
        <p:spPr>
          <a:xfrm>
            <a:off x="2752875" y="3127075"/>
            <a:ext cx="2197200" cy="2704800"/>
          </a:xfrm>
          <a:prstGeom prst="rect">
            <a:avLst/>
          </a:prstGeom>
          <a:noFill/>
          <a:ln w="9525" cap="flat">
            <a:solidFill>
              <a:schemeClr val="dk1"/>
            </a:solidFill>
            <a:prstDash val="solid"/>
            <a:round/>
            <a:headEnd type="none" w="med" len="med"/>
            <a:tailEnd type="none" w="med" len="med"/>
          </a:ln>
        </p:spPr>
        <p:txBody>
          <a:bodyPr lIns="91425" tIns="91425" rIns="91425" bIns="91425" anchor="t" anchorCtr="0">
            <a:noAutofit/>
          </a:bodyPr>
          <a:lstStyle/>
          <a:p>
            <a:pPr lvl="0" rtl="0">
              <a:buNone/>
            </a:pPr>
            <a:r>
              <a:rPr lang="en" sz="1800" b="1">
                <a:solidFill>
                  <a:srgbClr val="0000FF"/>
                </a:solidFill>
                <a:latin typeface="Tahoma"/>
                <a:ea typeface="Tahoma"/>
                <a:cs typeface="Tahoma"/>
                <a:sym typeface="Tahoma"/>
              </a:rPr>
              <a:t>blue line</a:t>
            </a:r>
            <a:r>
              <a:rPr lang="en" sz="1800">
                <a:latin typeface="Tahoma"/>
                <a:ea typeface="Tahoma"/>
                <a:cs typeface="Tahoma"/>
                <a:sym typeface="Tahoma"/>
              </a:rPr>
              <a:t>:</a:t>
            </a:r>
          </a:p>
          <a:p>
            <a:endParaRPr/>
          </a:p>
          <a:p>
            <a:endParaRPr/>
          </a:p>
          <a:p>
            <a:endParaRPr/>
          </a:p>
          <a:p>
            <a:endParaRPr/>
          </a:p>
          <a:p>
            <a:endParaRPr/>
          </a:p>
          <a:p>
            <a:endParaRPr/>
          </a:p>
          <a:p>
            <a:endParaRPr/>
          </a:p>
          <a:p>
            <a:endParaRPr/>
          </a:p>
        </p:txBody>
      </p:sp>
      <p:sp>
        <p:nvSpPr>
          <p:cNvPr id="165" name="Shape 165"/>
          <p:cNvSpPr txBox="1"/>
          <p:nvPr/>
        </p:nvSpPr>
        <p:spPr>
          <a:xfrm>
            <a:off x="5348737" y="3139225"/>
            <a:ext cx="3658799" cy="2680499"/>
          </a:xfrm>
          <a:prstGeom prst="rect">
            <a:avLst/>
          </a:prstGeom>
          <a:noFill/>
          <a:ln w="9525" cap="flat">
            <a:solidFill>
              <a:schemeClr val="dk1"/>
            </a:solidFill>
            <a:prstDash val="solid"/>
            <a:round/>
            <a:headEnd type="none" w="med" len="med"/>
            <a:tailEnd type="none" w="med" len="med"/>
          </a:ln>
        </p:spPr>
        <p:txBody>
          <a:bodyPr lIns="91425" tIns="91425" rIns="91425" bIns="91425" anchor="t" anchorCtr="0">
            <a:noAutofit/>
          </a:bodyPr>
          <a:lstStyle/>
          <a:p>
            <a:pPr lvl="0" rtl="0">
              <a:buClr>
                <a:srgbClr val="000000"/>
              </a:buClr>
              <a:buSzPct val="61111"/>
              <a:buFont typeface="Arial"/>
              <a:buNone/>
            </a:pPr>
            <a:r>
              <a:rPr lang="en" sz="1800" b="1">
                <a:solidFill>
                  <a:srgbClr val="38761D"/>
                </a:solidFill>
                <a:latin typeface="Tahoma"/>
                <a:ea typeface="Tahoma"/>
                <a:cs typeface="Tahoma"/>
                <a:sym typeface="Tahoma"/>
              </a:rPr>
              <a:t>green line</a:t>
            </a:r>
            <a:r>
              <a:rPr lang="en" sz="1800">
                <a:latin typeface="Tahoma"/>
                <a:ea typeface="Tahoma"/>
                <a:cs typeface="Tahoma"/>
                <a:sym typeface="Tahoma"/>
              </a:rPr>
              <a:t>:</a:t>
            </a:r>
          </a:p>
          <a:p>
            <a:endParaRPr/>
          </a:p>
          <a:p>
            <a:endParaRPr/>
          </a:p>
          <a:p>
            <a:endParaRPr/>
          </a:p>
          <a:p>
            <a:endParaRPr/>
          </a:p>
          <a:p>
            <a:endParaRPr/>
          </a:p>
        </p:txBody>
      </p:sp>
      <p:sp>
        <p:nvSpPr>
          <p:cNvPr id="166" name="Shape 166"/>
          <p:cNvSpPr txBox="1"/>
          <p:nvPr/>
        </p:nvSpPr>
        <p:spPr>
          <a:xfrm>
            <a:off x="2897750" y="3646325"/>
            <a:ext cx="1762799" cy="567599"/>
          </a:xfrm>
          <a:prstGeom prst="rect">
            <a:avLst/>
          </a:prstGeom>
          <a:noFill/>
          <a:ln w="9525" cap="flat">
            <a:solidFill>
              <a:srgbClr val="F3F3F3"/>
            </a:solidFill>
            <a:prstDash val="solid"/>
            <a:round/>
            <a:headEnd type="none" w="med" len="med"/>
            <a:tailEnd type="none" w="med" len="med"/>
          </a:ln>
        </p:spPr>
        <p:txBody>
          <a:bodyPr lIns="91425" tIns="91425" rIns="91425" bIns="91425" anchor="t" anchorCtr="0">
            <a:noAutofit/>
          </a:bodyPr>
          <a:lstStyle/>
          <a:p>
            <a:pPr lvl="0" rtl="0">
              <a:buClr>
                <a:srgbClr val="000000"/>
              </a:buClr>
              <a:buSzPct val="61111"/>
              <a:buFont typeface="Arial"/>
              <a:buNone/>
            </a:pPr>
            <a:r>
              <a:rPr lang="en" sz="1800">
                <a:latin typeface="Tahoma"/>
                <a:ea typeface="Tahoma"/>
                <a:cs typeface="Tahoma"/>
                <a:sym typeface="Tahoma"/>
              </a:rPr>
              <a:t>m = </a:t>
            </a:r>
            <a:r>
              <a:rPr lang="en" sz="1800" u="sng">
                <a:latin typeface="Tahoma"/>
                <a:ea typeface="Tahoma"/>
                <a:cs typeface="Tahoma"/>
                <a:sym typeface="Tahoma"/>
              </a:rPr>
              <a:t>0 - 8</a:t>
            </a:r>
            <a:r>
              <a:rPr lang="en" sz="1800">
                <a:latin typeface="Tahoma"/>
                <a:ea typeface="Tahoma"/>
                <a:cs typeface="Tahoma"/>
                <a:sym typeface="Tahoma"/>
              </a:rPr>
              <a:t> = </a:t>
            </a:r>
            <a:r>
              <a:rPr lang="en" sz="1800" u="sng">
                <a:latin typeface="Tahoma"/>
                <a:ea typeface="Tahoma"/>
                <a:cs typeface="Tahoma"/>
                <a:sym typeface="Tahoma"/>
              </a:rPr>
              <a:t>-4</a:t>
            </a:r>
          </a:p>
          <a:p>
            <a:pPr lvl="0" rtl="0">
              <a:buClr>
                <a:srgbClr val="000000"/>
              </a:buClr>
              <a:buSzPct val="61111"/>
              <a:buFont typeface="Arial"/>
              <a:buNone/>
            </a:pPr>
            <a:r>
              <a:rPr lang="en" sz="1800">
                <a:latin typeface="Tahoma"/>
                <a:ea typeface="Tahoma"/>
                <a:cs typeface="Tahoma"/>
                <a:sym typeface="Tahoma"/>
              </a:rPr>
              <a:t>       6 - 0     3</a:t>
            </a:r>
          </a:p>
          <a:p>
            <a:endParaRPr/>
          </a:p>
        </p:txBody>
      </p:sp>
      <p:sp>
        <p:nvSpPr>
          <p:cNvPr id="167" name="Shape 167"/>
          <p:cNvSpPr txBox="1"/>
          <p:nvPr/>
        </p:nvSpPr>
        <p:spPr>
          <a:xfrm>
            <a:off x="2849455" y="4515650"/>
            <a:ext cx="2040300" cy="688199"/>
          </a:xfrm>
          <a:prstGeom prst="rect">
            <a:avLst/>
          </a:prstGeom>
          <a:noFill/>
          <a:ln w="9525" cap="flat">
            <a:solidFill>
              <a:srgbClr val="F3F3F3"/>
            </a:solidFill>
            <a:prstDash val="solid"/>
            <a:round/>
            <a:headEnd type="none" w="med" len="med"/>
            <a:tailEnd type="none" w="med" len="med"/>
          </a:ln>
        </p:spPr>
        <p:txBody>
          <a:bodyPr lIns="91425" tIns="91425" rIns="91425" bIns="91425" anchor="t" anchorCtr="0">
            <a:noAutofit/>
          </a:bodyPr>
          <a:lstStyle/>
          <a:p>
            <a:pPr lvl="0" rtl="0">
              <a:buClr>
                <a:srgbClr val="000000"/>
              </a:buClr>
              <a:buSzPct val="61111"/>
              <a:buFont typeface="Arial"/>
              <a:buNone/>
            </a:pPr>
            <a:r>
              <a:rPr lang="en" sz="1800">
                <a:latin typeface="Tahoma"/>
                <a:ea typeface="Tahoma"/>
                <a:cs typeface="Tahoma"/>
                <a:sym typeface="Tahoma"/>
              </a:rPr>
              <a:t>0 = (-4/3)(6) + b</a:t>
            </a:r>
          </a:p>
          <a:p>
            <a:pPr lvl="0" rtl="0">
              <a:buNone/>
            </a:pPr>
            <a:r>
              <a:rPr lang="en" sz="1800">
                <a:latin typeface="Tahoma"/>
                <a:ea typeface="Tahoma"/>
                <a:cs typeface="Tahoma"/>
                <a:sym typeface="Tahoma"/>
              </a:rPr>
              <a:t>b = 8</a:t>
            </a:r>
          </a:p>
          <a:p>
            <a:endParaRPr/>
          </a:p>
          <a:p>
            <a:pPr lvl="0" rtl="0">
              <a:buClr>
                <a:srgbClr val="000000"/>
              </a:buClr>
              <a:buSzPct val="61111"/>
              <a:buFont typeface="Arial"/>
              <a:buNone/>
            </a:pPr>
            <a:r>
              <a:rPr lang="en" sz="1800">
                <a:solidFill>
                  <a:srgbClr val="FF0000"/>
                </a:solidFill>
                <a:latin typeface="Tahoma"/>
                <a:ea typeface="Tahoma"/>
                <a:cs typeface="Tahoma"/>
                <a:sym typeface="Tahoma"/>
              </a:rPr>
              <a:t>y = (-4/3)x + 8</a:t>
            </a:r>
          </a:p>
          <a:p>
            <a:endParaRPr/>
          </a:p>
        </p:txBody>
      </p:sp>
      <p:sp>
        <p:nvSpPr>
          <p:cNvPr id="168" name="Shape 168"/>
          <p:cNvSpPr txBox="1"/>
          <p:nvPr/>
        </p:nvSpPr>
        <p:spPr>
          <a:xfrm>
            <a:off x="5397045" y="3742925"/>
            <a:ext cx="3549600" cy="458699"/>
          </a:xfrm>
          <a:prstGeom prst="rect">
            <a:avLst/>
          </a:prstGeom>
          <a:noFill/>
          <a:ln w="9525" cap="flat">
            <a:solidFill>
              <a:srgbClr val="F3F3F3"/>
            </a:solidFill>
            <a:prstDash val="solid"/>
            <a:round/>
            <a:headEnd type="none" w="med" len="med"/>
            <a:tailEnd type="none" w="med" len="med"/>
          </a:ln>
        </p:spPr>
        <p:txBody>
          <a:bodyPr lIns="91425" tIns="91425" rIns="91425" bIns="91425" anchor="t" anchorCtr="0">
            <a:noAutofit/>
          </a:bodyPr>
          <a:lstStyle/>
          <a:p>
            <a:pPr lvl="0" rtl="0">
              <a:buClr>
                <a:srgbClr val="000000"/>
              </a:buClr>
              <a:buSzPct val="61111"/>
              <a:buFont typeface="Arial"/>
              <a:buNone/>
            </a:pPr>
            <a:r>
              <a:rPr lang="en" sz="1800">
                <a:latin typeface="Tahoma"/>
                <a:ea typeface="Tahoma"/>
                <a:cs typeface="Tahoma"/>
                <a:sym typeface="Tahoma"/>
              </a:rPr>
              <a:t>m = </a:t>
            </a:r>
            <a:r>
              <a:rPr lang="en" sz="1800" u="sng">
                <a:latin typeface="Tahoma"/>
                <a:ea typeface="Tahoma"/>
                <a:cs typeface="Tahoma"/>
                <a:sym typeface="Tahoma"/>
              </a:rPr>
              <a:t>sq.rt.(108) - 0</a:t>
            </a:r>
            <a:r>
              <a:rPr lang="en" sz="1800">
                <a:latin typeface="Tahoma"/>
                <a:ea typeface="Tahoma"/>
                <a:cs typeface="Tahoma"/>
                <a:sym typeface="Tahoma"/>
              </a:rPr>
              <a:t> = </a:t>
            </a:r>
            <a:r>
              <a:rPr lang="en" sz="1800" u="sng">
                <a:latin typeface="Tahoma"/>
                <a:ea typeface="Tahoma"/>
                <a:cs typeface="Tahoma"/>
                <a:sym typeface="Tahoma"/>
              </a:rPr>
              <a:t>sq.rt.(108)</a:t>
            </a:r>
          </a:p>
          <a:p>
            <a:pPr lvl="0" rtl="0">
              <a:buClr>
                <a:srgbClr val="000000"/>
              </a:buClr>
              <a:buSzPct val="61111"/>
              <a:buFont typeface="Arial"/>
              <a:buNone/>
            </a:pPr>
            <a:r>
              <a:rPr lang="en" sz="1800">
                <a:latin typeface="Tahoma"/>
                <a:ea typeface="Tahoma"/>
                <a:cs typeface="Tahoma"/>
                <a:sym typeface="Tahoma"/>
              </a:rPr>
              <a:t>              6 - 0                 6</a:t>
            </a:r>
          </a:p>
          <a:p>
            <a:endParaRPr/>
          </a:p>
          <a:p>
            <a:endParaRPr/>
          </a:p>
          <a:p>
            <a:endParaRPr/>
          </a:p>
        </p:txBody>
      </p:sp>
      <p:sp>
        <p:nvSpPr>
          <p:cNvPr id="169" name="Shape 169"/>
          <p:cNvSpPr txBox="1"/>
          <p:nvPr/>
        </p:nvSpPr>
        <p:spPr>
          <a:xfrm>
            <a:off x="5481787" y="4515650"/>
            <a:ext cx="3392700" cy="1122900"/>
          </a:xfrm>
          <a:prstGeom prst="rect">
            <a:avLst/>
          </a:prstGeom>
          <a:noFill/>
          <a:ln w="9525" cap="flat">
            <a:solidFill>
              <a:srgbClr val="F3F3F3"/>
            </a:solidFill>
            <a:prstDash val="solid"/>
            <a:round/>
            <a:headEnd type="none" w="med" len="med"/>
            <a:tailEnd type="none" w="med" len="med"/>
          </a:ln>
        </p:spPr>
        <p:txBody>
          <a:bodyPr lIns="91425" tIns="91425" rIns="91425" bIns="91425" anchor="t" anchorCtr="0">
            <a:noAutofit/>
          </a:bodyPr>
          <a:lstStyle/>
          <a:p>
            <a:pPr lvl="0" rtl="0">
              <a:buClr>
                <a:srgbClr val="000000"/>
              </a:buClr>
              <a:buSzPct val="61111"/>
              <a:buFont typeface="Arial"/>
              <a:buNone/>
            </a:pPr>
            <a:r>
              <a:rPr lang="en" sz="1800">
                <a:latin typeface="Tahoma"/>
                <a:ea typeface="Tahoma"/>
                <a:cs typeface="Tahoma"/>
                <a:sym typeface="Tahoma"/>
              </a:rPr>
              <a:t>0 = (sq.rt.(108)/6)(0) + b</a:t>
            </a:r>
          </a:p>
          <a:p>
            <a:pPr lvl="0" rtl="0">
              <a:buClr>
                <a:srgbClr val="000000"/>
              </a:buClr>
              <a:buSzPct val="61111"/>
              <a:buFont typeface="Arial"/>
              <a:buNone/>
            </a:pPr>
            <a:r>
              <a:rPr lang="en" sz="1800">
                <a:latin typeface="Tahoma"/>
                <a:ea typeface="Tahoma"/>
                <a:cs typeface="Tahoma"/>
                <a:sym typeface="Tahoma"/>
              </a:rPr>
              <a:t>b = 0</a:t>
            </a:r>
          </a:p>
          <a:p>
            <a:endParaRPr/>
          </a:p>
          <a:p>
            <a:pPr lvl="0" rtl="0">
              <a:buClr>
                <a:srgbClr val="000000"/>
              </a:buClr>
              <a:buSzPct val="61111"/>
              <a:buFont typeface="Arial"/>
              <a:buNone/>
            </a:pPr>
            <a:r>
              <a:rPr lang="en" sz="1800">
                <a:solidFill>
                  <a:srgbClr val="FF0000"/>
                </a:solidFill>
                <a:latin typeface="Tahoma"/>
                <a:ea typeface="Tahoma"/>
                <a:cs typeface="Tahoma"/>
                <a:sym typeface="Tahoma"/>
              </a:rPr>
              <a:t>y = (sq.rt.(108)/6)x</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animEffect transition="in" filter="fade">
                                      <p:cBhvr>
                                        <p:cTn id="7" dur="1000"/>
                                        <p:tgtEl>
                                          <p:spTgt spid="1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4"/>
                                        </p:tgtEl>
                                        <p:attrNameLst>
                                          <p:attrName>style.visibility</p:attrName>
                                        </p:attrNameLst>
                                      </p:cBhvr>
                                      <p:to>
                                        <p:strVal val="visible"/>
                                      </p:to>
                                    </p:set>
                                    <p:animEffect transition="in" filter="fade">
                                      <p:cBhvr>
                                        <p:cTn id="12" dur="1000"/>
                                        <p:tgtEl>
                                          <p:spTgt spid="16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6"/>
                                        </p:tgtEl>
                                        <p:attrNameLst>
                                          <p:attrName>style.visibility</p:attrName>
                                        </p:attrNameLst>
                                      </p:cBhvr>
                                      <p:to>
                                        <p:strVal val="visible"/>
                                      </p:to>
                                    </p:set>
                                    <p:animEffect transition="in" filter="fade">
                                      <p:cBhvr>
                                        <p:cTn id="17" dur="1000"/>
                                        <p:tgtEl>
                                          <p:spTgt spid="16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7"/>
                                        </p:tgtEl>
                                        <p:attrNameLst>
                                          <p:attrName>style.visibility</p:attrName>
                                        </p:attrNameLst>
                                      </p:cBhvr>
                                      <p:to>
                                        <p:strVal val="visible"/>
                                      </p:to>
                                    </p:set>
                                    <p:animEffect transition="in" filter="fade">
                                      <p:cBhvr>
                                        <p:cTn id="22" dur="1000"/>
                                        <p:tgtEl>
                                          <p:spTgt spid="16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5"/>
                                        </p:tgtEl>
                                        <p:attrNameLst>
                                          <p:attrName>style.visibility</p:attrName>
                                        </p:attrNameLst>
                                      </p:cBhvr>
                                      <p:to>
                                        <p:strVal val="visible"/>
                                      </p:to>
                                    </p:set>
                                    <p:animEffect transition="in" filter="fade">
                                      <p:cBhvr>
                                        <p:cTn id="27" dur="1000"/>
                                        <p:tgtEl>
                                          <p:spTgt spid="16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8"/>
                                        </p:tgtEl>
                                        <p:attrNameLst>
                                          <p:attrName>style.visibility</p:attrName>
                                        </p:attrNameLst>
                                      </p:cBhvr>
                                      <p:to>
                                        <p:strVal val="visible"/>
                                      </p:to>
                                    </p:set>
                                    <p:animEffect transition="in" filter="fade">
                                      <p:cBhvr>
                                        <p:cTn id="32" dur="1000"/>
                                        <p:tgtEl>
                                          <p:spTgt spid="16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9"/>
                                        </p:tgtEl>
                                        <p:attrNameLst>
                                          <p:attrName>style.visibility</p:attrName>
                                        </p:attrNameLst>
                                      </p:cBhvr>
                                      <p:to>
                                        <p:strVal val="visible"/>
                                      </p:to>
                                    </p:set>
                                    <p:animEffect transition="in" filter="fade">
                                      <p:cBhvr>
                                        <p:cTn id="37" dur="10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457200" y="1431175"/>
            <a:ext cx="8229600" cy="746999"/>
          </a:xfrm>
          <a:prstGeom prst="rect">
            <a:avLst/>
          </a:prstGeom>
        </p:spPr>
        <p:txBody>
          <a:bodyPr lIns="91425" tIns="91425" rIns="91425" bIns="91425" anchor="t" anchorCtr="0">
            <a:noAutofit/>
          </a:bodyPr>
          <a:lstStyle/>
          <a:p>
            <a:pPr lvl="0" algn="ctr" rtl="0">
              <a:buNone/>
            </a:pPr>
            <a:r>
              <a:rPr lang="en" sz="1800">
                <a:solidFill>
                  <a:srgbClr val="000000"/>
                </a:solidFill>
                <a:latin typeface="Tahoma"/>
                <a:ea typeface="Tahoma"/>
                <a:cs typeface="Tahoma"/>
                <a:sym typeface="Tahoma"/>
              </a:rPr>
              <a:t>y = (-4/3)x + 8</a:t>
            </a:r>
          </a:p>
          <a:p>
            <a:endParaRPr/>
          </a:p>
          <a:p>
            <a:pPr algn="ctr">
              <a:buNone/>
            </a:pPr>
            <a:r>
              <a:rPr lang="en" sz="1800">
                <a:solidFill>
                  <a:srgbClr val="000000"/>
                </a:solidFill>
                <a:latin typeface="Tahoma"/>
                <a:ea typeface="Tahoma"/>
                <a:cs typeface="Tahoma"/>
                <a:sym typeface="Tahoma"/>
              </a:rPr>
              <a:t>y = (sq.rt.(108)/6)x</a:t>
            </a:r>
          </a:p>
        </p:txBody>
      </p:sp>
      <p:sp>
        <p:nvSpPr>
          <p:cNvPr id="175" name="Shape 175"/>
          <p:cNvSpPr txBox="1">
            <a:spLocks noGrp="1"/>
          </p:cNvSpPr>
          <p:nvPr>
            <p:ph type="title"/>
          </p:nvPr>
        </p:nvSpPr>
        <p:spPr>
          <a:xfrm>
            <a:off x="457200" y="17761"/>
            <a:ext cx="8229600" cy="1143000"/>
          </a:xfrm>
          <a:prstGeom prst="rect">
            <a:avLst/>
          </a:prstGeom>
        </p:spPr>
        <p:txBody>
          <a:bodyPr lIns="91425" tIns="91425" rIns="91425" bIns="91425" anchor="ctr" anchorCtr="0">
            <a:noAutofit/>
          </a:bodyPr>
          <a:lstStyle/>
          <a:p>
            <a:pPr>
              <a:buNone/>
            </a:pPr>
            <a:r>
              <a:rPr lang="en"/>
              <a:t>Finding the Intersection Point of Two Lines</a:t>
            </a:r>
          </a:p>
        </p:txBody>
      </p:sp>
      <p:sp>
        <p:nvSpPr>
          <p:cNvPr id="176" name="Shape 176"/>
          <p:cNvSpPr txBox="1"/>
          <p:nvPr/>
        </p:nvSpPr>
        <p:spPr>
          <a:xfrm>
            <a:off x="132800" y="2632125"/>
            <a:ext cx="6809700" cy="953999"/>
          </a:xfrm>
          <a:prstGeom prst="rect">
            <a:avLst/>
          </a:prstGeom>
          <a:noFill/>
        </p:spPr>
        <p:txBody>
          <a:bodyPr lIns="91425" tIns="91425" rIns="91425" bIns="91425" anchor="t" anchorCtr="0">
            <a:noAutofit/>
          </a:bodyPr>
          <a:lstStyle/>
          <a:p>
            <a:pPr lvl="0" rtl="0">
              <a:buNone/>
            </a:pPr>
            <a:r>
              <a:rPr lang="en" sz="2200">
                <a:latin typeface="Tahoma"/>
                <a:ea typeface="Tahoma"/>
                <a:cs typeface="Tahoma"/>
                <a:sym typeface="Tahoma"/>
              </a:rPr>
              <a:t>(-4/3)x + 8 = (sq.rt.(108)/6)x</a:t>
            </a:r>
          </a:p>
          <a:p>
            <a:endParaRPr/>
          </a:p>
          <a:p>
            <a:pPr lvl="0" rtl="0">
              <a:buNone/>
            </a:pPr>
            <a:r>
              <a:rPr lang="en" sz="2200">
                <a:latin typeface="Tahoma"/>
                <a:ea typeface="Tahoma"/>
                <a:cs typeface="Tahoma"/>
                <a:sym typeface="Tahoma"/>
              </a:rPr>
              <a:t>8 = (4/3)x + (sq.rt.(108)/6)x</a:t>
            </a:r>
          </a:p>
          <a:p>
            <a:endParaRPr/>
          </a:p>
          <a:p>
            <a:pPr lvl="0" rtl="0">
              <a:buClr>
                <a:srgbClr val="000000"/>
              </a:buClr>
              <a:buSzPct val="50000"/>
              <a:buFont typeface="Arial"/>
              <a:buNone/>
            </a:pPr>
            <a:r>
              <a:rPr lang="en" sz="2200">
                <a:latin typeface="Tahoma"/>
                <a:ea typeface="Tahoma"/>
                <a:cs typeface="Tahoma"/>
                <a:sym typeface="Tahoma"/>
              </a:rPr>
              <a:t>8 = (8/6)x + (sq.rt.(108)/6)x</a:t>
            </a:r>
          </a:p>
          <a:p>
            <a:endParaRPr/>
          </a:p>
          <a:p>
            <a:pPr lvl="0" rtl="0">
              <a:buNone/>
            </a:pPr>
            <a:r>
              <a:rPr lang="en" sz="2200">
                <a:latin typeface="Tahoma"/>
                <a:ea typeface="Tahoma"/>
                <a:cs typeface="Tahoma"/>
                <a:sym typeface="Tahoma"/>
              </a:rPr>
              <a:t>8 = [(8 + sq.rt.(108))/6]x</a:t>
            </a:r>
          </a:p>
          <a:p>
            <a:endParaRPr/>
          </a:p>
          <a:p>
            <a:pPr lvl="0" rtl="0">
              <a:buNone/>
            </a:pPr>
            <a:r>
              <a:rPr lang="en" sz="2200">
                <a:solidFill>
                  <a:srgbClr val="FF0000"/>
                </a:solidFill>
                <a:latin typeface="Tahoma"/>
                <a:ea typeface="Tahoma"/>
                <a:cs typeface="Tahoma"/>
                <a:sym typeface="Tahoma"/>
              </a:rPr>
              <a:t>x = 48 / (8 + sq.rt.(108))</a:t>
            </a:r>
          </a:p>
          <a:p>
            <a:endParaRPr/>
          </a:p>
        </p:txBody>
      </p:sp>
      <p:sp>
        <p:nvSpPr>
          <p:cNvPr id="177" name="Shape 177"/>
          <p:cNvSpPr txBox="1"/>
          <p:nvPr/>
        </p:nvSpPr>
        <p:spPr>
          <a:xfrm>
            <a:off x="5179725" y="2704550"/>
            <a:ext cx="3755100" cy="953700"/>
          </a:xfrm>
          <a:prstGeom prst="rect">
            <a:avLst/>
          </a:prstGeom>
          <a:noFill/>
        </p:spPr>
        <p:txBody>
          <a:bodyPr lIns="91425" tIns="91425" rIns="91425" bIns="91425" anchor="t" anchorCtr="0">
            <a:noAutofit/>
          </a:bodyPr>
          <a:lstStyle/>
          <a:p>
            <a:pPr lvl="0" rtl="0">
              <a:buNone/>
            </a:pPr>
            <a:r>
              <a:rPr lang="en" sz="2200">
                <a:solidFill>
                  <a:srgbClr val="FF0000"/>
                </a:solidFill>
                <a:latin typeface="Tahoma"/>
                <a:ea typeface="Tahoma"/>
                <a:cs typeface="Tahoma"/>
                <a:sym typeface="Tahoma"/>
              </a:rPr>
              <a:t>y = </a:t>
            </a:r>
            <a:r>
              <a:rPr lang="en" sz="2200" u="sng">
                <a:solidFill>
                  <a:srgbClr val="FF0000"/>
                </a:solidFill>
                <a:latin typeface="Tahoma"/>
                <a:ea typeface="Tahoma"/>
                <a:cs typeface="Tahoma"/>
                <a:sym typeface="Tahoma"/>
              </a:rPr>
              <a:t>(48*sq.rt.(108)/6</a:t>
            </a:r>
            <a:r>
              <a:rPr lang="en" sz="2200">
                <a:solidFill>
                  <a:srgbClr val="FF0000"/>
                </a:solidFill>
                <a:latin typeface="Tahoma"/>
                <a:ea typeface="Tahoma"/>
                <a:cs typeface="Tahoma"/>
                <a:sym typeface="Tahoma"/>
              </a:rPr>
              <a:t>)</a:t>
            </a:r>
          </a:p>
          <a:p>
            <a:pPr lvl="0" rtl="0">
              <a:buNone/>
            </a:pPr>
            <a:r>
              <a:rPr lang="en" sz="2200">
                <a:solidFill>
                  <a:srgbClr val="FF0000"/>
                </a:solidFill>
                <a:latin typeface="Tahoma"/>
                <a:ea typeface="Tahoma"/>
                <a:cs typeface="Tahoma"/>
                <a:sym typeface="Tahoma"/>
              </a:rPr>
              <a:t>	 6(8 + sq.rt.(108))</a:t>
            </a:r>
          </a:p>
        </p:txBody>
      </p:sp>
      <p:sp>
        <p:nvSpPr>
          <p:cNvPr id="178" name="Shape 178"/>
          <p:cNvSpPr txBox="1"/>
          <p:nvPr/>
        </p:nvSpPr>
        <p:spPr>
          <a:xfrm>
            <a:off x="289779" y="6206100"/>
            <a:ext cx="8633100" cy="434699"/>
          </a:xfrm>
          <a:prstGeom prst="rect">
            <a:avLst/>
          </a:prstGeom>
          <a:noFill/>
        </p:spPr>
        <p:txBody>
          <a:bodyPr lIns="91425" tIns="91425" rIns="91425" bIns="91425" anchor="t" anchorCtr="0">
            <a:noAutofit/>
          </a:bodyPr>
          <a:lstStyle/>
          <a:p>
            <a:pPr algn="ctr">
              <a:buNone/>
            </a:pPr>
            <a:r>
              <a:rPr lang="en" sz="2400" b="1">
                <a:latin typeface="Tahoma"/>
                <a:ea typeface="Tahoma"/>
                <a:cs typeface="Tahoma"/>
                <a:sym typeface="Tahoma"/>
              </a:rPr>
              <a:t>Intersection Point is approx (2.6098 feet, 4.5203 feet)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fade">
                                      <p:cBhvr>
                                        <p:cTn id="7" dur="1000"/>
                                        <p:tgtEl>
                                          <p:spTgt spid="1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7"/>
                                        </p:tgtEl>
                                        <p:attrNameLst>
                                          <p:attrName>style.visibility</p:attrName>
                                        </p:attrNameLst>
                                      </p:cBhvr>
                                      <p:to>
                                        <p:strVal val="visible"/>
                                      </p:to>
                                    </p:set>
                                    <p:animEffect transition="in" filter="fade">
                                      <p:cBhvr>
                                        <p:cTn id="12" dur="1000"/>
                                        <p:tgtEl>
                                          <p:spTgt spid="17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8"/>
                                        </p:tgtEl>
                                        <p:attrNameLst>
                                          <p:attrName>style.visibility</p:attrName>
                                        </p:attrNameLst>
                                      </p:cBhvr>
                                      <p:to>
                                        <p:strVal val="visible"/>
                                      </p:to>
                                    </p:set>
                                    <p:animEffect transition="in" filter="fade">
                                      <p:cBhvr>
                                        <p:cTn id="17" dur="10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674</Words>
  <PresentationFormat>On-screen Show (4:3)</PresentationFormat>
  <Paragraphs>114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
      <vt:lpstr>Math Club Pizza Party Superhero!!</vt:lpstr>
      <vt:lpstr>The Problem: </vt:lpstr>
      <vt:lpstr>          Confused? Don't know how to start? Here's a hint!</vt:lpstr>
      <vt:lpstr>Hint 2!</vt:lpstr>
      <vt:lpstr>Hint 3!</vt:lpstr>
      <vt:lpstr>Hint 4!</vt:lpstr>
      <vt:lpstr>Pythagorean Theorem continued</vt:lpstr>
      <vt:lpstr>Finding the Equation of a Line</vt:lpstr>
      <vt:lpstr>Finding the Intersection Point of Two Lines</vt:lpstr>
      <vt:lpstr>Can We Get the Pizza to the Party?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Club Pizza Party Superhero!!</dc:title>
  <dc:creator>Erica</dc:creator>
  <cp:lastModifiedBy>Erica</cp:lastModifiedBy>
  <cp:revision>1</cp:revision>
  <dcterms:modified xsi:type="dcterms:W3CDTF">2013-05-08T16:17:56Z</dcterms:modified>
</cp:coreProperties>
</file>